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71" r:id="rId2"/>
    <p:sldId id="267" r:id="rId3"/>
    <p:sldId id="275" r:id="rId4"/>
    <p:sldId id="281" r:id="rId5"/>
    <p:sldId id="278" r:id="rId6"/>
    <p:sldId id="285" r:id="rId7"/>
    <p:sldId id="284" r:id="rId8"/>
    <p:sldId id="274" r:id="rId9"/>
    <p:sldId id="283" r:id="rId10"/>
    <p:sldId id="282" r:id="rId11"/>
    <p:sldId id="264" r:id="rId12"/>
    <p:sldId id="279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573489-5945-D02B-F0AC-83BA22462E70}" name="Mark Anderson" initials="MA" userId="xV7mbVvvbI1/5coEOt3THXj1tLNi9WmIwQNFQW4Ulf4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337712315_tp_box_2" providerId="OAuth2" clId="{79EE840A-9FE9-4B46-9C9D-6BE347C2CE6E}"/>
    <pc:docChg chg="modSld">
      <pc:chgData name="" userId="337712315_tp_box_2" providerId="OAuth2" clId="{79EE840A-9FE9-4B46-9C9D-6BE347C2CE6E}" dt="2024-08-21T12:49:45.705" v="0" actId="1076"/>
      <pc:docMkLst>
        <pc:docMk/>
      </pc:docMkLst>
      <pc:sldChg chg="modSp mod">
        <pc:chgData name="" userId="337712315_tp_box_2" providerId="OAuth2" clId="{79EE840A-9FE9-4B46-9C9D-6BE347C2CE6E}" dt="2024-08-21T12:49:45.705" v="0" actId="1076"/>
        <pc:sldMkLst>
          <pc:docMk/>
          <pc:sldMk cId="1235816608" sldId="284"/>
        </pc:sldMkLst>
        <pc:spChg chg="mod">
          <ac:chgData name="" userId="337712315_tp_box_2" providerId="OAuth2" clId="{79EE840A-9FE9-4B46-9C9D-6BE347C2CE6E}" dt="2024-08-21T12:49:45.705" v="0" actId="1076"/>
          <ac:spMkLst>
            <pc:docMk/>
            <pc:sldMk cId="1235816608" sldId="284"/>
            <ac:spMk id="11" creationId="{37AE7F80-9ABF-4454-9D8B-2539ED6F4849}"/>
          </ac:spMkLst>
        </pc:spChg>
      </pc:sldChg>
    </pc:docChg>
  </pc:docChgLst>
  <pc:docChgLst>
    <pc:chgData name="Mark Anderson" userId="xV7mbVvvbI1/5coEOt3THXj1tLNi9WmIwQNFQW4Ulf4=" providerId="None" clId="Web-{62FAE78D-82B9-4CB8-86B6-A170537EA889}"/>
    <pc:docChg chg="mod modSld">
      <pc:chgData name="Mark Anderson" userId="xV7mbVvvbI1/5coEOt3THXj1tLNi9WmIwQNFQW4Ulf4=" providerId="None" clId="Web-{62FAE78D-82B9-4CB8-86B6-A170537EA889}" dt="2024-07-02T19:39:25.227" v="84"/>
      <pc:docMkLst>
        <pc:docMk/>
      </pc:docMkLst>
      <pc:sldChg chg="addCm">
        <pc:chgData name="Mark Anderson" userId="xV7mbVvvbI1/5coEOt3THXj1tLNi9WmIwQNFQW4Ulf4=" providerId="None" clId="Web-{62FAE78D-82B9-4CB8-86B6-A170537EA889}" dt="2024-07-02T19:34:48.290" v="3"/>
        <pc:sldMkLst>
          <pc:docMk/>
          <pc:sldMk cId="2807306815" sldId="259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add">
              <pc226:chgData name="Mark Anderson" userId="xV7mbVvvbI1/5coEOt3THXj1tLNi9WmIwQNFQW4Ulf4=" providerId="None" clId="Web-{62FAE78D-82B9-4CB8-86B6-A170537EA889}" dt="2024-07-02T19:34:48.290" v="3"/>
              <pc2:cmMkLst xmlns:pc2="http://schemas.microsoft.com/office/powerpoint/2019/9/main/command">
                <pc:docMk/>
                <pc:sldMk cId="2807306815" sldId="259"/>
                <pc2:cmMk id="{40805950-CF32-4E5C-9A48-5BFBB1AEB1E1}"/>
              </pc2:cmMkLst>
            </pc226:cmChg>
          </p:ext>
        </pc:extLst>
      </pc:sldChg>
      <pc:sldChg chg="addSp delSp">
        <pc:chgData name="Mark Anderson" userId="xV7mbVvvbI1/5coEOt3THXj1tLNi9WmIwQNFQW4Ulf4=" providerId="None" clId="Web-{62FAE78D-82B9-4CB8-86B6-A170537EA889}" dt="2024-07-02T19:38:15.884" v="45"/>
        <pc:sldMkLst>
          <pc:docMk/>
          <pc:sldMk cId="268831656" sldId="267"/>
        </pc:sldMkLst>
        <pc:spChg chg="add del">
          <ac:chgData name="Mark Anderson" userId="xV7mbVvvbI1/5coEOt3THXj1tLNi9WmIwQNFQW4Ulf4=" providerId="None" clId="Web-{62FAE78D-82B9-4CB8-86B6-A170537EA889}" dt="2024-07-02T19:38:15.884" v="44"/>
          <ac:spMkLst>
            <pc:docMk/>
            <pc:sldMk cId="268831656" sldId="267"/>
            <ac:spMk id="10" creationId="{BD7B6CFD-3712-B4F8-5961-89B3477FC03F}"/>
          </ac:spMkLst>
        </pc:spChg>
        <pc:picChg chg="add del">
          <ac:chgData name="Mark Anderson" userId="xV7mbVvvbI1/5coEOt3THXj1tLNi9WmIwQNFQW4Ulf4=" providerId="None" clId="Web-{62FAE78D-82B9-4CB8-86B6-A170537EA889}" dt="2024-07-02T19:38:15.884" v="45"/>
          <ac:picMkLst>
            <pc:docMk/>
            <pc:sldMk cId="268831656" sldId="267"/>
            <ac:picMk id="8" creationId="{5E071DE5-B3FB-D343-C8F8-F6216FC553C3}"/>
          </ac:picMkLst>
        </pc:picChg>
      </pc:sldChg>
      <pc:sldChg chg="addSp delSp modSp">
        <pc:chgData name="Mark Anderson" userId="xV7mbVvvbI1/5coEOt3THXj1tLNi9WmIwQNFQW4Ulf4=" providerId="None" clId="Web-{62FAE78D-82B9-4CB8-86B6-A170537EA889}" dt="2024-07-02T19:39:25.227" v="84"/>
        <pc:sldMkLst>
          <pc:docMk/>
          <pc:sldMk cId="1303363632" sldId="271"/>
        </pc:sldMkLst>
        <pc:spChg chg="mod">
          <ac:chgData name="Mark Anderson" userId="xV7mbVvvbI1/5coEOt3THXj1tLNi9WmIwQNFQW4Ulf4=" providerId="None" clId="Web-{62FAE78D-82B9-4CB8-86B6-A170537EA889}" dt="2024-07-02T19:29:41.133" v="1" actId="20577"/>
          <ac:spMkLst>
            <pc:docMk/>
            <pc:sldMk cId="1303363632" sldId="271"/>
            <ac:spMk id="3" creationId="{00000000-0000-0000-0000-000000000000}"/>
          </ac:spMkLst>
        </pc:spChg>
        <pc:spChg chg="add del mod">
          <ac:chgData name="Mark Anderson" userId="xV7mbVvvbI1/5coEOt3THXj1tLNi9WmIwQNFQW4Ulf4=" providerId="None" clId="Web-{62FAE78D-82B9-4CB8-86B6-A170537EA889}" dt="2024-07-02T19:39:25.227" v="84"/>
          <ac:spMkLst>
            <pc:docMk/>
            <pc:sldMk cId="1303363632" sldId="271"/>
            <ac:spMk id="7" creationId="{00000000-0000-0000-0000-000000000000}"/>
          </ac:spMkLst>
        </pc:spChg>
        <pc:picChg chg="add del mod">
          <ac:chgData name="Mark Anderson" userId="xV7mbVvvbI1/5coEOt3THXj1tLNi9WmIwQNFQW4Ulf4=" providerId="None" clId="Web-{62FAE78D-82B9-4CB8-86B6-A170537EA889}" dt="2024-07-02T19:39:25.227" v="83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5:33.790" v="8" actId="20577"/>
        <pc:sldMkLst>
          <pc:docMk/>
          <pc:sldMk cId="1706702271" sldId="274"/>
        </pc:sldMkLst>
        <pc:spChg chg="mod">
          <ac:chgData name="Mark Anderson" userId="xV7mbVvvbI1/5coEOt3THXj1tLNi9WmIwQNFQW4Ulf4=" providerId="None" clId="Web-{62FAE78D-82B9-4CB8-86B6-A170537EA889}" dt="2024-07-02T19:35:33.790" v="8" actId="20577"/>
          <ac:spMkLst>
            <pc:docMk/>
            <pc:sldMk cId="1706702271" sldId="274"/>
            <ac:spMk id="3" creationId="{00000000-0000-0000-0000-000000000000}"/>
          </ac:spMkLst>
        </pc:spChg>
      </pc:sldChg>
      <pc:sldChg chg="addSp delSp">
        <pc:chgData name="Mark Anderson" userId="xV7mbVvvbI1/5coEOt3THXj1tLNi9WmIwQNFQW4Ulf4=" providerId="None" clId="Web-{62FAE78D-82B9-4CB8-86B6-A170537EA889}" dt="2024-07-02T19:38:13.759" v="43"/>
        <pc:sldMkLst>
          <pc:docMk/>
          <pc:sldMk cId="3657252475" sldId="275"/>
        </pc:sldMkLst>
        <pc:spChg chg="add del">
          <ac:chgData name="Mark Anderson" userId="xV7mbVvvbI1/5coEOt3THXj1tLNi9WmIwQNFQW4Ulf4=" providerId="None" clId="Web-{62FAE78D-82B9-4CB8-86B6-A170537EA889}" dt="2024-07-02T19:38:13.759" v="42"/>
          <ac:spMkLst>
            <pc:docMk/>
            <pc:sldMk cId="3657252475" sldId="275"/>
            <ac:spMk id="10" creationId="{AC582972-3DDE-07C6-AB80-6D7A8569B6A9}"/>
          </ac:spMkLst>
        </pc:spChg>
        <pc:picChg chg="add del">
          <ac:chgData name="Mark Anderson" userId="xV7mbVvvbI1/5coEOt3THXj1tLNi9WmIwQNFQW4Ulf4=" providerId="None" clId="Web-{62FAE78D-82B9-4CB8-86B6-A170537EA889}" dt="2024-07-02T19:38:13.759" v="43"/>
          <ac:picMkLst>
            <pc:docMk/>
            <pc:sldMk cId="3657252475" sldId="275"/>
            <ac:picMk id="8" creationId="{A1D4076B-8D05-4EAA-7E36-E32F0D71E832}"/>
          </ac:picMkLst>
        </pc:picChg>
      </pc:sldChg>
      <pc:sldChg chg="modSp">
        <pc:chgData name="Mark Anderson" userId="xV7mbVvvbI1/5coEOt3THXj1tLNi9WmIwQNFQW4Ulf4=" providerId="None" clId="Web-{62FAE78D-82B9-4CB8-86B6-A170537EA889}" dt="2024-07-02T19:38:18.180" v="74" actId="20577"/>
        <pc:sldMkLst>
          <pc:docMk/>
          <pc:sldMk cId="2598630920" sldId="282"/>
        </pc:sldMkLst>
        <pc:spChg chg="mod">
          <ac:chgData name="Mark Anderson" userId="xV7mbVvvbI1/5coEOt3THXj1tLNi9WmIwQNFQW4Ulf4=" providerId="None" clId="Web-{62FAE78D-82B9-4CB8-86B6-A170537EA889}" dt="2024-07-02T19:38:18.180" v="74" actId="20577"/>
          <ac:spMkLst>
            <pc:docMk/>
            <pc:sldMk cId="2598630920" sldId="282"/>
            <ac:spMk id="2" creationId="{00000000-0000-0000-0000-000000000000}"/>
          </ac:spMkLst>
        </pc:spChg>
      </pc:sldChg>
      <pc:sldChg chg="modSp">
        <pc:chgData name="Mark Anderson" userId="xV7mbVvvbI1/5coEOt3THXj1tLNi9WmIwQNFQW4Ulf4=" providerId="None" clId="Web-{62FAE78D-82B9-4CB8-86B6-A170537EA889}" dt="2024-07-02T19:35:03.290" v="4" actId="20577"/>
        <pc:sldMkLst>
          <pc:docMk/>
          <pc:sldMk cId="4168988940" sldId="283"/>
        </pc:sldMkLst>
        <pc:spChg chg="mod">
          <ac:chgData name="Mark Anderson" userId="xV7mbVvvbI1/5coEOt3THXj1tLNi9WmIwQNFQW4Ulf4=" providerId="None" clId="Web-{62FAE78D-82B9-4CB8-86B6-A170537EA889}" dt="2024-07-02T19:35:03.290" v="4" actId="20577"/>
          <ac:spMkLst>
            <pc:docMk/>
            <pc:sldMk cId="4168988940" sldId="283"/>
            <ac:spMk id="3" creationId="{00000000-0000-0000-0000-000000000000}"/>
          </ac:spMkLst>
        </pc:spChg>
      </pc:sldChg>
    </pc:docChg>
  </pc:docChgLst>
  <pc:docChgLst>
    <pc:chgData userId="337712315_tp_box_2" providerId="OAuth2" clId="{C8BB3D1A-6350-47D6-87DC-F0265FA90563}"/>
    <pc:docChg chg="addSld delSld modSld">
      <pc:chgData name="" userId="337712315_tp_box_2" providerId="OAuth2" clId="{C8BB3D1A-6350-47D6-87DC-F0265FA90563}" dt="2024-07-03T14:20:20.270" v="1" actId="47"/>
      <pc:docMkLst>
        <pc:docMk/>
      </pc:docMkLst>
      <pc:sldChg chg="del">
        <pc:chgData name="" userId="337712315_tp_box_2" providerId="OAuth2" clId="{C8BB3D1A-6350-47D6-87DC-F0265FA90563}" dt="2024-07-03T14:20:20.270" v="1" actId="47"/>
        <pc:sldMkLst>
          <pc:docMk/>
          <pc:sldMk cId="2807306815" sldId="259"/>
        </pc:sldMkLst>
      </pc:sldChg>
      <pc:sldChg chg="add">
        <pc:chgData name="" userId="337712315_tp_box_2" providerId="OAuth2" clId="{C8BB3D1A-6350-47D6-87DC-F0265FA90563}" dt="2024-07-03T14:20:12.075" v="0"/>
        <pc:sldMkLst>
          <pc:docMk/>
          <pc:sldMk cId="1235816608" sldId="284"/>
        </pc:sldMkLst>
      </pc:sldChg>
    </pc:docChg>
  </pc:docChgLst>
  <pc:docChgLst>
    <pc:chgData userId="337712315_tp_box_2" providerId="OAuth2" clId="{8E092F6E-15A6-4F76-AEBC-5DC4CB7C13A6}"/>
    <pc:docChg chg="custSel modSld modMainMaster">
      <pc:chgData name="" userId="337712315_tp_box_2" providerId="OAuth2" clId="{8E092F6E-15A6-4F76-AEBC-5DC4CB7C13A6}" dt="2024-08-15T13:54:39.942" v="3" actId="478"/>
      <pc:docMkLst>
        <pc:docMk/>
      </pc:docMkLst>
      <pc:sldChg chg="delSp modSp mod">
        <pc:chgData name="" userId="337712315_tp_box_2" providerId="OAuth2" clId="{8E092F6E-15A6-4F76-AEBC-5DC4CB7C13A6}" dt="2024-08-15T13:54:39.942" v="3" actId="478"/>
        <pc:sldMkLst>
          <pc:docMk/>
          <pc:sldMk cId="1303363632" sldId="271"/>
        </pc:sldMkLst>
        <pc:spChg chg="del mod">
          <ac:chgData name="" userId="337712315_tp_box_2" providerId="OAuth2" clId="{8E092F6E-15A6-4F76-AEBC-5DC4CB7C13A6}" dt="2024-08-15T13:54:38.610" v="2" actId="478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8E092F6E-15A6-4F76-AEBC-5DC4CB7C13A6}" dt="2024-08-15T13:54:39.942" v="3" actId="478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8E092F6E-15A6-4F76-AEBC-5DC4CB7C13A6}" dt="2024-08-15T13:54:18.253" v="0"/>
        <pc:sldMasterMkLst>
          <pc:docMk/>
          <pc:sldMasterMk cId="649847980" sldId="2147483648"/>
        </pc:sldMasterMkLst>
        <pc:spChg chg="add mod">
          <ac:chgData name="" userId="337712315_tp_box_2" providerId="OAuth2" clId="{8E092F6E-15A6-4F76-AEBC-5DC4CB7C13A6}" dt="2024-08-15T13:54:18.253" v="0"/>
          <ac:spMkLst>
            <pc:docMk/>
            <pc:sldMasterMk cId="649847980" sldId="2147483648"/>
            <ac:spMk id="8" creationId="{35AC8FBD-A626-049B-DEFB-C24D8AE5CAF2}"/>
          </ac:spMkLst>
        </pc:spChg>
        <pc:picChg chg="add mod">
          <ac:chgData name="" userId="337712315_tp_box_2" providerId="OAuth2" clId="{8E092F6E-15A6-4F76-AEBC-5DC4CB7C13A6}" dt="2024-08-15T13:54:18.253" v="0"/>
          <ac:picMkLst>
            <pc:docMk/>
            <pc:sldMasterMk cId="649847980" sldId="2147483648"/>
            <ac:picMk id="7" creationId="{B0A4FB3B-BED5-A24C-A46C-F7D6108111E1}"/>
          </ac:picMkLst>
        </pc:picChg>
      </pc:sldMasterChg>
    </pc:docChg>
  </pc:docChgLst>
  <pc:docChgLst>
    <pc:chgData userId="337712315_tp_box_2" providerId="OAuth2" clId="{5C0AAE36-A353-489F-A41F-276EA1E9C2E1}"/>
    <pc:docChg chg="undo custSel addSld delSld modSld">
      <pc:chgData name="" userId="337712315_tp_box_2" providerId="OAuth2" clId="{5C0AAE36-A353-489F-A41F-276EA1E9C2E1}" dt="2024-08-09T19:15:24.693" v="69" actId="47"/>
      <pc:docMkLst>
        <pc:docMk/>
      </pc:docMkLst>
      <pc:sldChg chg="addSp delSp modSp new del mod">
        <pc:chgData name="" userId="337712315_tp_box_2" providerId="OAuth2" clId="{5C0AAE36-A353-489F-A41F-276EA1E9C2E1}" dt="2024-08-09T19:15:24.693" v="69" actId="47"/>
        <pc:sldMkLst>
          <pc:docMk/>
          <pc:sldMk cId="1779464718" sldId="285"/>
        </pc:sldMkLst>
        <pc:spChg chg="add del">
          <ac:chgData name="" userId="337712315_tp_box_2" providerId="OAuth2" clId="{5C0AAE36-A353-489F-A41F-276EA1E9C2E1}" dt="2024-08-09T19:13:24.090" v="3" actId="3680"/>
          <ac:spMkLst>
            <pc:docMk/>
            <pc:sldMk cId="1779464718" sldId="285"/>
            <ac:spMk id="2" creationId="{A0590145-03FB-2941-94CC-70E2337DDE5D}"/>
          </ac:spMkLst>
        </pc:spChg>
        <pc:spChg chg="mod">
          <ac:chgData name="" userId="337712315_tp_box_2" providerId="OAuth2" clId="{5C0AAE36-A353-489F-A41F-276EA1E9C2E1}" dt="2024-08-09T19:13:34.596" v="38" actId="20577"/>
          <ac:spMkLst>
            <pc:docMk/>
            <pc:sldMk cId="1779464718" sldId="285"/>
            <ac:spMk id="6" creationId="{D1E25CF5-95DD-1392-2F81-96F5338FCFE0}"/>
          </ac:spMkLst>
        </pc:spChg>
        <pc:graphicFrameChg chg="add del mod ord modGraphic">
          <ac:chgData name="" userId="337712315_tp_box_2" providerId="OAuth2" clId="{5C0AAE36-A353-489F-A41F-276EA1E9C2E1}" dt="2024-08-09T19:13:07.507" v="2" actId="3680"/>
          <ac:graphicFrameMkLst>
            <pc:docMk/>
            <pc:sldMk cId="1779464718" sldId="285"/>
            <ac:graphicFrameMk id="7" creationId="{7B4B308B-48CA-C266-5E5A-3919E33557E2}"/>
          </ac:graphicFrameMkLst>
        </pc:graphicFrameChg>
        <pc:graphicFrameChg chg="add mod ord modGraphic">
          <ac:chgData name="" userId="337712315_tp_box_2" providerId="OAuth2" clId="{5C0AAE36-A353-489F-A41F-276EA1E9C2E1}" dt="2024-08-09T19:14:26.811" v="68" actId="1076"/>
          <ac:graphicFrameMkLst>
            <pc:docMk/>
            <pc:sldMk cId="1779464718" sldId="285"/>
            <ac:graphicFrameMk id="8" creationId="{AF4C5EB8-48A6-595F-D698-79184613C528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0A4FB3B-BED5-A24C-A46C-F7D6108111E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5AC8FBD-A626-049B-DEFB-C24D8AE5CAF2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1999456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2 – Concept Generation and Selection Update 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01/18/2012</a:t>
            </a: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59352-2482-DF90-849C-DF11783134F1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https://designlab.eng.rpi.edu/edn/projects/capstone-support-dev/wiki/Client_Meeting_2</a:t>
            </a:r>
            <a:r>
              <a:rPr lang="en-US" sz="1400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E23DA6-429A-8108-7D9D-EC04BBDC0049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9AEB465-3F42-8433-4B2C-DD2A451D1599}"/>
              </a:ext>
            </a:extLst>
          </p:cNvPr>
          <p:cNvSpPr txBox="1"/>
          <p:nvPr/>
        </p:nvSpPr>
        <p:spPr>
          <a:xfrm>
            <a:off x="1209035" y="540759"/>
            <a:ext cx="1705616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Insert Client logo on 1</a:t>
            </a:r>
            <a:r>
              <a:rPr lang="en-US" baseline="30000" dirty="0">
                <a:solidFill>
                  <a:schemeClr val="accent1"/>
                </a:solidFill>
              </a:rPr>
              <a:t>st</a:t>
            </a:r>
            <a:r>
              <a:rPr lang="en-US" dirty="0">
                <a:solidFill>
                  <a:schemeClr val="accent1"/>
                </a:solidFill>
              </a:rPr>
              <a:t> slide of Slide Master</a:t>
            </a:r>
            <a:endParaRPr lang="en-US" sz="1400" dirty="0">
              <a:solidFill>
                <a:schemeClr val="accent1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458DADA8-90C8-A5F6-6E3E-74F79A8BE5CB}"/>
              </a:ext>
            </a:extLst>
          </p:cNvPr>
          <p:cNvCxnSpPr>
            <a:stCxn id="7" idx="1"/>
          </p:cNvCxnSpPr>
          <p:nvPr/>
        </p:nvCxnSpPr>
        <p:spPr>
          <a:xfrm flipH="1" flipV="1">
            <a:off x="685800" y="617220"/>
            <a:ext cx="523235" cy="3852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pPr lvl="1"/>
            <a:r>
              <a:rPr lang="en-US" dirty="0">
                <a:solidFill>
                  <a:schemeClr val="accent1"/>
                </a:solidFill>
                <a:cs typeface="Calibri"/>
              </a:rPr>
              <a:t>Cardboard prototype, storyboard UI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New projects (first semester) may not have much or anything to demonstrate for first client meeting. 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This is OK for client meeting # 1. If team has nothing to show, delete this slide.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Really NOT OK for meeting # 4. If team has nothing to show, postpone meeting and DO SOME WORK to have something to show.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(Please use numbered list – easier to reference the items.)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Needs &amp; Requirements Spreadsheet Review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Concepts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1A7602-E07A-2AEB-05DD-EA169BB7D700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Client Meeting 1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team’s understanding.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Current Needs and Requirements (N&amp;R) Spreadsheet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Open your Spreadsheet from the Repository. DO NOT insert it here!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During meeting, stop sharing this PPT, shift to sharing the Excel file. Then come</a:t>
            </a:r>
            <a:r>
              <a:rPr lang="en-US" dirty="0">
                <a:solidFill>
                  <a:schemeClr val="accent1"/>
                </a:solidFill>
              </a:rPr>
              <a:t> back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to PPT to continue meeting.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To prepare for discussion, highlight the two most important, and one most challenging Client Need in the workbook.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Deliverables (or milestones, EDN versions) can be copied from Project Plan.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 as appropriate to communicate health of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it is already apparent they will be late.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4FA12E-8F65-080C-26D7-321EF29E9C7D}"/>
              </a:ext>
            </a:extLst>
          </p:cNvPr>
          <p:cNvSpPr txBox="1"/>
          <p:nvPr/>
        </p:nvSpPr>
        <p:spPr>
          <a:xfrm>
            <a:off x="8153401" y="5659438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803417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6/10/2025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7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8942176" y="395953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69B73A8-C1D8-AE3A-B2C9-04DD45FF6CE0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1235816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Show overview of proposed solution.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Block diagram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Something to describe how the parts/components go together and interact.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Often clearer to have multiple diagrams – power, data, fluid flow, physical structure, </a:t>
            </a:r>
            <a:r>
              <a:rPr lang="en-US" dirty="0" err="1">
                <a:solidFill>
                  <a:schemeClr val="accent1"/>
                </a:solidFill>
                <a:cs typeface="Calibri"/>
              </a:rPr>
              <a:t>etc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…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Open your Concept PPT from the Repository. DO NOT insert it here!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During meeting, stop sharing this PPT, shift to sharing the Concept file. Then come back to PPT to continue meeting.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  <a:p>
            <a:r>
              <a:rPr lang="en-US" dirty="0"/>
              <a:t>Include the relevant customer needs and associated measurable technical requirements, constraints. </a:t>
            </a:r>
          </a:p>
          <a:p>
            <a:r>
              <a:rPr lang="en-US" dirty="0"/>
              <a:t>Show the multiple concepts considered for major technical decisions and your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quantitative </a:t>
            </a:r>
            <a:r>
              <a:rPr lang="en-US" dirty="0"/>
              <a:t>selection criteria from your Needs and Requirements that allowed you to propose your choice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OK/expected to use multiple slides for this section.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Concepts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988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</TotalTime>
  <Words>1044</Words>
  <Application>Microsoft Office PowerPoint</Application>
  <PresentationFormat>Widescreen</PresentationFormat>
  <Paragraphs>143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 Spreadsheet Review</vt:lpstr>
      <vt:lpstr>Instructions for Project Status slide </vt:lpstr>
      <vt:lpstr>Project Status</vt:lpstr>
      <vt:lpstr>System Architecture</vt:lpstr>
      <vt:lpstr>Concepts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58</cp:revision>
  <cp:lastPrinted>2023-07-27T14:43:55Z</cp:lastPrinted>
  <dcterms:created xsi:type="dcterms:W3CDTF">2023-06-06T17:56:44Z</dcterms:created>
  <dcterms:modified xsi:type="dcterms:W3CDTF">2025-06-10T18:41:50Z</dcterms:modified>
</cp:coreProperties>
</file>