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71" r:id="rId2"/>
    <p:sldId id="267" r:id="rId3"/>
    <p:sldId id="275" r:id="rId4"/>
    <p:sldId id="281" r:id="rId5"/>
    <p:sldId id="278" r:id="rId6"/>
    <p:sldId id="287" r:id="rId7"/>
    <p:sldId id="286" r:id="rId8"/>
    <p:sldId id="285" r:id="rId9"/>
    <p:sldId id="274" r:id="rId10"/>
    <p:sldId id="284" r:id="rId11"/>
    <p:sldId id="283" r:id="rId12"/>
    <p:sldId id="282" r:id="rId13"/>
    <p:sldId id="264" r:id="rId14"/>
    <p:sldId id="279" r:id="rId1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67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Anderson" userId="xV7mbVvvbI1/5coEOt3THXj1tLNi9WmIwQNFQW4Ulf4=" providerId="None" clId="Web-{38F53EB7-2829-446F-A154-A1A26C04C10C}"/>
    <pc:docChg chg="addSld modSld sldOrd">
      <pc:chgData name="Mark Anderson" userId="xV7mbVvvbI1/5coEOt3THXj1tLNi9WmIwQNFQW4Ulf4=" providerId="None" clId="Web-{38F53EB7-2829-446F-A154-A1A26C04C10C}" dt="2024-07-02T19:52:39.114" v="74" actId="20577"/>
      <pc:docMkLst>
        <pc:docMk/>
      </pc:docMkLst>
      <pc:sldChg chg="modSp">
        <pc:chgData name="Mark Anderson" userId="xV7mbVvvbI1/5coEOt3THXj1tLNi9WmIwQNFQW4Ulf4=" providerId="None" clId="Web-{38F53EB7-2829-446F-A154-A1A26C04C10C}" dt="2024-07-02T19:46:52.223" v="19"/>
        <pc:sldMkLst>
          <pc:docMk/>
          <pc:sldMk cId="2807306815" sldId="259"/>
        </pc:sldMkLst>
        <pc:graphicFrameChg chg="mod modGraphic">
          <ac:chgData name="Mark Anderson" userId="xV7mbVvvbI1/5coEOt3THXj1tLNi9WmIwQNFQW4Ulf4=" providerId="None" clId="Web-{38F53EB7-2829-446F-A154-A1A26C04C10C}" dt="2024-07-02T19:46:52.223" v="19"/>
          <ac:graphicFrameMkLst>
            <pc:docMk/>
            <pc:sldMk cId="2807306815" sldId="259"/>
            <ac:graphicFrameMk id="5" creationId="{00000000-0000-0000-0000-000000000000}"/>
          </ac:graphicFrameMkLst>
        </pc:graphicFrameChg>
      </pc:sldChg>
      <pc:sldChg chg="modSp">
        <pc:chgData name="Mark Anderson" userId="xV7mbVvvbI1/5coEOt3THXj1tLNi9WmIwQNFQW4Ulf4=" providerId="None" clId="Web-{38F53EB7-2829-446F-A154-A1A26C04C10C}" dt="2024-07-02T19:48:55.754" v="22" actId="20577"/>
        <pc:sldMkLst>
          <pc:docMk/>
          <pc:sldMk cId="1303363632" sldId="271"/>
        </pc:sldMkLst>
        <pc:spChg chg="mod">
          <ac:chgData name="Mark Anderson" userId="xV7mbVvvbI1/5coEOt3THXj1tLNi9WmIwQNFQW4Ulf4=" providerId="None" clId="Web-{38F53EB7-2829-446F-A154-A1A26C04C10C}" dt="2024-07-02T19:48:55.754" v="22" actId="20577"/>
          <ac:spMkLst>
            <pc:docMk/>
            <pc:sldMk cId="1303363632" sldId="271"/>
            <ac:spMk id="3" creationId="{00000000-0000-0000-0000-000000000000}"/>
          </ac:spMkLst>
        </pc:spChg>
      </pc:sldChg>
      <pc:sldChg chg="modSp">
        <pc:chgData name="Mark Anderson" userId="xV7mbVvvbI1/5coEOt3THXj1tLNi9WmIwQNFQW4Ulf4=" providerId="None" clId="Web-{38F53EB7-2829-446F-A154-A1A26C04C10C}" dt="2024-07-02T19:52:11.067" v="68" actId="20577"/>
        <pc:sldMkLst>
          <pc:docMk/>
          <pc:sldMk cId="1706702271" sldId="274"/>
        </pc:sldMkLst>
        <pc:spChg chg="mod">
          <ac:chgData name="Mark Anderson" userId="xV7mbVvvbI1/5coEOt3THXj1tLNi9WmIwQNFQW4Ulf4=" providerId="None" clId="Web-{38F53EB7-2829-446F-A154-A1A26C04C10C}" dt="2024-07-02T19:52:11.067" v="68" actId="20577"/>
          <ac:spMkLst>
            <pc:docMk/>
            <pc:sldMk cId="1706702271" sldId="274"/>
            <ac:spMk id="2" creationId="{00000000-0000-0000-0000-000000000000}"/>
          </ac:spMkLst>
        </pc:spChg>
        <pc:spChg chg="mod">
          <ac:chgData name="Mark Anderson" userId="xV7mbVvvbI1/5coEOt3THXj1tLNi9WmIwQNFQW4Ulf4=" providerId="None" clId="Web-{38F53EB7-2829-446F-A154-A1A26C04C10C}" dt="2024-07-02T19:49:33.317" v="27" actId="20577"/>
          <ac:spMkLst>
            <pc:docMk/>
            <pc:sldMk cId="1706702271" sldId="274"/>
            <ac:spMk id="3" creationId="{00000000-0000-0000-0000-000000000000}"/>
          </ac:spMkLst>
        </pc:spChg>
      </pc:sldChg>
      <pc:sldChg chg="modSp">
        <pc:chgData name="Mark Anderson" userId="xV7mbVvvbI1/5coEOt3THXj1tLNi9WmIwQNFQW4Ulf4=" providerId="None" clId="Web-{38F53EB7-2829-446F-A154-A1A26C04C10C}" dt="2024-07-02T19:49:04.083" v="24" actId="20577"/>
        <pc:sldMkLst>
          <pc:docMk/>
          <pc:sldMk cId="104987609" sldId="278"/>
        </pc:sldMkLst>
        <pc:spChg chg="mod">
          <ac:chgData name="Mark Anderson" userId="xV7mbVvvbI1/5coEOt3THXj1tLNi9WmIwQNFQW4Ulf4=" providerId="None" clId="Web-{38F53EB7-2829-446F-A154-A1A26C04C10C}" dt="2024-07-02T19:49:04.083" v="24" actId="20577"/>
          <ac:spMkLst>
            <pc:docMk/>
            <pc:sldMk cId="104987609" sldId="278"/>
            <ac:spMk id="2" creationId="{00000000-0000-0000-0000-000000000000}"/>
          </ac:spMkLst>
        </pc:spChg>
      </pc:sldChg>
      <pc:sldChg chg="modSp add replId">
        <pc:chgData name="Mark Anderson" userId="xV7mbVvvbI1/5coEOt3THXj1tLNi9WmIwQNFQW4Ulf4=" providerId="None" clId="Web-{38F53EB7-2829-446F-A154-A1A26C04C10C}" dt="2024-07-02T19:52:39.114" v="74" actId="20577"/>
        <pc:sldMkLst>
          <pc:docMk/>
          <pc:sldMk cId="2870753229" sldId="284"/>
        </pc:sldMkLst>
        <pc:spChg chg="mod">
          <ac:chgData name="Mark Anderson" userId="xV7mbVvvbI1/5coEOt3THXj1tLNi9WmIwQNFQW4Ulf4=" providerId="None" clId="Web-{38F53EB7-2829-446F-A154-A1A26C04C10C}" dt="2024-07-02T19:52:39.114" v="74" actId="20577"/>
          <ac:spMkLst>
            <pc:docMk/>
            <pc:sldMk cId="2870753229" sldId="284"/>
            <ac:spMk id="2" creationId="{00000000-0000-0000-0000-000000000000}"/>
          </ac:spMkLst>
        </pc:spChg>
        <pc:spChg chg="mod">
          <ac:chgData name="Mark Anderson" userId="xV7mbVvvbI1/5coEOt3THXj1tLNi9WmIwQNFQW4Ulf4=" providerId="None" clId="Web-{38F53EB7-2829-446F-A154-A1A26C04C10C}" dt="2024-07-02T19:50:47.864" v="31" actId="20577"/>
          <ac:spMkLst>
            <pc:docMk/>
            <pc:sldMk cId="2870753229" sldId="284"/>
            <ac:spMk id="3" creationId="{00000000-0000-0000-0000-000000000000}"/>
          </ac:spMkLst>
        </pc:spChg>
      </pc:sldChg>
      <pc:sldChg chg="add ord">
        <pc:chgData name="Mark Anderson" userId="xV7mbVvvbI1/5coEOt3THXj1tLNi9WmIwQNFQW4Ulf4=" providerId="None" clId="Web-{38F53EB7-2829-446F-A154-A1A26C04C10C}" dt="2024-07-02T19:52:17.645" v="70"/>
        <pc:sldMkLst>
          <pc:docMk/>
          <pc:sldMk cId="2911911969" sldId="285"/>
        </pc:sldMkLst>
      </pc:sldChg>
    </pc:docChg>
  </pc:docChgLst>
  <pc:docChgLst>
    <pc:chgData userId="337712315_tp_box_2" providerId="OAuth2" clId="{2B9E38A3-2400-4AC1-BBFE-DE879AAA1BE2}"/>
    <pc:docChg chg="modSld">
      <pc:chgData name="" userId="337712315_tp_box_2" providerId="OAuth2" clId="{2B9E38A3-2400-4AC1-BBFE-DE879AAA1BE2}" dt="2024-08-21T12:52:51.749" v="0" actId="1076"/>
      <pc:docMkLst>
        <pc:docMk/>
      </pc:docMkLst>
      <pc:sldChg chg="modSp mod">
        <pc:chgData name="" userId="337712315_tp_box_2" providerId="OAuth2" clId="{2B9E38A3-2400-4AC1-BBFE-DE879AAA1BE2}" dt="2024-08-21T12:52:51.749" v="0" actId="1076"/>
        <pc:sldMkLst>
          <pc:docMk/>
          <pc:sldMk cId="3826035419" sldId="286"/>
        </pc:sldMkLst>
        <pc:spChg chg="mod">
          <ac:chgData name="" userId="337712315_tp_box_2" providerId="OAuth2" clId="{2B9E38A3-2400-4AC1-BBFE-DE879AAA1BE2}" dt="2024-08-21T12:52:51.749" v="0" actId="1076"/>
          <ac:spMkLst>
            <pc:docMk/>
            <pc:sldMk cId="3826035419" sldId="286"/>
            <ac:spMk id="11" creationId="{37AE7F80-9ABF-4454-9D8B-2539ED6F4849}"/>
          </ac:spMkLst>
        </pc:spChg>
      </pc:sldChg>
    </pc:docChg>
  </pc:docChgLst>
  <pc:docChgLst>
    <pc:chgData userId="337712315_tp_box_2" providerId="OAuth2" clId="{C3853D83-86E1-47F4-A4EC-0FF5B5EF7966}"/>
    <pc:docChg chg="undo custSel addSld delSld modSld">
      <pc:chgData name="" userId="337712315_tp_box_2" providerId="OAuth2" clId="{C3853D83-86E1-47F4-A4EC-0FF5B5EF7966}" dt="2024-07-03T14:18:09.690" v="3" actId="47"/>
      <pc:docMkLst>
        <pc:docMk/>
      </pc:docMkLst>
      <pc:sldChg chg="add del">
        <pc:chgData name="" userId="337712315_tp_box_2" providerId="OAuth2" clId="{C3853D83-86E1-47F4-A4EC-0FF5B5EF7966}" dt="2024-07-03T14:18:09.690" v="3" actId="47"/>
        <pc:sldMkLst>
          <pc:docMk/>
          <pc:sldMk cId="2807306815" sldId="259"/>
        </pc:sldMkLst>
      </pc:sldChg>
      <pc:sldChg chg="add">
        <pc:chgData name="" userId="337712315_tp_box_2" providerId="OAuth2" clId="{C3853D83-86E1-47F4-A4EC-0FF5B5EF7966}" dt="2024-07-03T14:17:59.933" v="0"/>
        <pc:sldMkLst>
          <pc:docMk/>
          <pc:sldMk cId="3826035419" sldId="286"/>
        </pc:sldMkLst>
      </pc:sldChg>
    </pc:docChg>
  </pc:docChgLst>
  <pc:docChgLst>
    <pc:chgData userId="337712315_tp_box_2" providerId="OAuth2" clId="{3B3EC5E2-5378-45A7-A35B-6F3770FE812A}"/>
    <pc:docChg chg="undo custSel modSld modMainMaster">
      <pc:chgData name="" userId="337712315_tp_box_2" providerId="OAuth2" clId="{3B3EC5E2-5378-45A7-A35B-6F3770FE812A}" dt="2024-08-15T14:45:59.836" v="3"/>
      <pc:docMkLst>
        <pc:docMk/>
      </pc:docMkLst>
      <pc:sldChg chg="addSp delSp mod">
        <pc:chgData name="" userId="337712315_tp_box_2" providerId="OAuth2" clId="{3B3EC5E2-5378-45A7-A35B-6F3770FE812A}" dt="2024-08-15T14:45:51.162" v="2" actId="21"/>
        <pc:sldMkLst>
          <pc:docMk/>
          <pc:sldMk cId="1303363632" sldId="271"/>
        </pc:sldMkLst>
        <pc:spChg chg="add del">
          <ac:chgData name="" userId="337712315_tp_box_2" providerId="OAuth2" clId="{3B3EC5E2-5378-45A7-A35B-6F3770FE812A}" dt="2024-08-15T14:45:51.162" v="2" actId="21"/>
          <ac:spMkLst>
            <pc:docMk/>
            <pc:sldMk cId="1303363632" sldId="271"/>
            <ac:spMk id="7" creationId="{00000000-0000-0000-0000-000000000000}"/>
          </ac:spMkLst>
        </pc:spChg>
        <pc:picChg chg="del">
          <ac:chgData name="" userId="337712315_tp_box_2" providerId="OAuth2" clId="{3B3EC5E2-5378-45A7-A35B-6F3770FE812A}" dt="2024-08-15T14:45:51.162" v="2" actId="21"/>
          <ac:picMkLst>
            <pc:docMk/>
            <pc:sldMk cId="1303363632" sldId="271"/>
            <ac:picMk id="8" creationId="{00000000-0000-0000-0000-000000000000}"/>
          </ac:picMkLst>
        </pc:picChg>
      </pc:sldChg>
      <pc:sldMasterChg chg="addSp modSp">
        <pc:chgData name="" userId="337712315_tp_box_2" providerId="OAuth2" clId="{3B3EC5E2-5378-45A7-A35B-6F3770FE812A}" dt="2024-08-15T14:45:59.836" v="3"/>
        <pc:sldMasterMkLst>
          <pc:docMk/>
          <pc:sldMasterMk cId="649847980" sldId="2147483648"/>
        </pc:sldMasterMkLst>
        <pc:spChg chg="add mod">
          <ac:chgData name="" userId="337712315_tp_box_2" providerId="OAuth2" clId="{3B3EC5E2-5378-45A7-A35B-6F3770FE812A}" dt="2024-08-15T14:45:59.836" v="3"/>
          <ac:spMkLst>
            <pc:docMk/>
            <pc:sldMasterMk cId="649847980" sldId="2147483648"/>
            <ac:spMk id="7" creationId="{00000000-0000-0000-0000-000000000000}"/>
          </ac:spMkLst>
        </pc:spChg>
        <pc:picChg chg="add mod">
          <ac:chgData name="" userId="337712315_tp_box_2" providerId="OAuth2" clId="{3B3EC5E2-5378-45A7-A35B-6F3770FE812A}" dt="2024-08-15T14:45:59.836" v="3"/>
          <ac:picMkLst>
            <pc:docMk/>
            <pc:sldMasterMk cId="649847980" sldId="2147483648"/>
            <ac:picMk id="8" creationId="{00000000-0000-0000-0000-000000000000}"/>
          </ac:picMkLst>
        </pc:pic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D045E02-A37B-4F3F-9F8C-BCE413944992}" type="datetimeFigureOut">
              <a:rPr lang="en-US" smtClean="0"/>
              <a:t>6/10/2025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8C56080-8A71-4D71-93B2-C9D6B3A4F2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913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1269-3DF8-4947-8352-52E64A42216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5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67978-324A-60C6-FF9A-8894E6373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D15FF0-0435-9698-6A46-E25B09CEE0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E04C1-6D7E-D535-2C8A-9AE785551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6BAE7-F041-4D0A-98D2-BDCA49528644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9A77FD-45E5-1EFB-E139-01D58C088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333FF-6721-D7BA-FB54-6992DEE48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012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CB8E6-BBC1-A7EA-3FD1-8817DF973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36BDFB-3C07-BCE7-862F-DDDB074B1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EE912-2926-C551-9844-53EC7974A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CE02-4749-4268-B4C6-68008F4C9EC1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6ACF44-0EED-948B-4B54-9D7140615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5D1A4-A97D-0572-6AAB-8B39AF0EC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472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099C26-171D-7504-5DE0-C2A301525C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2555E3-DB42-F28B-3E8E-2A250D8F3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80E52-23B7-90E6-3D9D-21E159E1D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CC82-1750-421C-9F1C-D1B3A9A08366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E86FC-115F-720E-FAB8-D80FD641E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4D949-0942-8066-2831-91707AAF0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7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0CBE2-DC55-5864-BEED-A328FCF9A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89F5EAE-7F4B-25FC-2A30-CF469081A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EB93722-7833-A2A7-CE6F-EAC609BDE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D3ECFDE-5AF8-78DE-B209-EB17BEB6A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75D1EF5-DAFB-DA16-77C9-73F6DA615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91688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D687C-F8B7-F6A4-D472-F693C6578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D50514-76D2-0D9F-F4A5-9848ECBB8B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621461-FF77-AE58-0E1C-B9EEA6DB0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B213-7081-4D2A-A698-B5B278136D7C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7DD594-3C3B-0D2C-6DCD-B5B4F0579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DF8573-6161-A414-0ECC-ADE6FB612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606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46711-224E-75CA-E724-AFC1FFF2A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AD084-4BC1-C052-EADD-C89DAA864C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419729-2BFE-90E5-37EC-C287BC17B4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A03D90-F7D2-CF62-B82C-6ECC85CEF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991F4-5F45-4FD4-81AF-3A85F883E4FF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61882-F3A8-9B85-B319-30CE04EF6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09A534-E317-3BD9-0F1B-7B6F13D0A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959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F51E4-3A49-DE72-8EE8-BE33063EB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60CD4D-D65C-16A8-70B9-411B44000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42D7D9-CFA2-2D29-00A0-1714E30EA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2871AE-6AFA-5AC4-1A4A-D24763E443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B76FE8-BEE8-B129-2763-04239D36C4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10381F-622F-767A-D380-939CCB068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9AE48-DFC5-4914-93AE-E5476034AFE0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9B25BB-F3D1-EE52-2FB8-05E549402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D7F719-2149-C80E-EE95-B3D34A1F3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95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1752A-BB92-F542-7368-EBE1E98E5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2F30B5-55C0-F69F-B308-3CD0ECF71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BC24-40B6-4F3B-BA51-77A1201DC027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17F8CA-9899-F5A3-AEE2-ECB33840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621934-3272-65B7-E34B-F3A31E768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687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C49D9A-F07A-485A-5F29-C296C62C0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82AF-B99D-44DE-BAC3-B78F88415152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0BF039-F58F-3BF2-ED04-7BAEB9072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148028-4C8C-EE1A-87D5-90C0050F6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72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4DAB4-9267-96B7-FA3A-E4DE656EE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8A05F-0DD2-75C7-75BF-37DBC9F86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D2B49-9B29-84FE-FA4C-CEDD21BF9D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B5A83-8AAA-1AC8-31B5-15C7AED42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2AD9-1195-4EFD-896D-F6A3DE3CECDC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D31FA0-E2C6-70CB-CC58-5414E8DF1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5A73D5-F4BB-EC95-A8F3-D82AC2182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763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62F37-E7AA-A251-F6DA-3A2648DEF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09F6EF-7563-E220-5B33-AA1AE45D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EF77FE-EB5B-B4DB-B68F-0B604C9F2A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C15399-79F6-9181-6447-B14AE881C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5212C-AD5F-4ECA-A8D6-8216025EBADF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B36DF-7A21-04F2-C1B3-80A0F6432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B47507-03A3-0496-E157-0BB689433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19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708C0C-2C94-D4A6-FC2A-ECF0C4D7D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BB52FE-CAE8-A2DA-891C-62DF8855F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C5DCF-36C4-0271-EC34-9DE60124AF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53CA5-FFE4-4896-86E7-1835916E1630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C225A-9772-88E1-8C50-3AF34FA158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14268-DCD5-48CC-86C8-77116FAD5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5295" y="351432"/>
            <a:ext cx="1385316" cy="443484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1998958" y="250009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649847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Client_Meeting_3_&amp;_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94611"/>
            <a:ext cx="9144000" cy="118351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Project Name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1999456"/>
            <a:ext cx="9144000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ea typeface="+mn-lt"/>
                <a:cs typeface="+mn-lt"/>
              </a:rPr>
              <a:t>Client </a:t>
            </a:r>
            <a:r>
              <a:rPr lang="en-US" sz="2400" dirty="0">
                <a:ea typeface="+mn-lt"/>
                <a:cs typeface="+mn-lt"/>
              </a:rPr>
              <a:t>Meeting</a:t>
            </a:r>
            <a:r>
              <a:rPr lang="en-US" dirty="0">
                <a:ea typeface="+mn-lt"/>
                <a:cs typeface="+mn-lt"/>
              </a:rPr>
              <a:t> 4 – System Integration Update</a:t>
            </a:r>
          </a:p>
          <a:p>
            <a:r>
              <a:rPr lang="en-US" dirty="0"/>
              <a:t>Meeting</a:t>
            </a:r>
            <a:r>
              <a:rPr lang="en-US" sz="2400" dirty="0"/>
              <a:t> Date </a:t>
            </a:r>
            <a:r>
              <a:rPr lang="en-US" sz="2400" b="1" dirty="0"/>
              <a:t>01/18/2012</a:t>
            </a:r>
          </a:p>
          <a:p>
            <a:pPr marL="0" indent="0" algn="ctr">
              <a:buNone/>
            </a:pPr>
            <a:r>
              <a:rPr lang="en-US" sz="2400" i="1" dirty="0"/>
              <a:t>Team members: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Client Mentors: (name)</a:t>
            </a:r>
          </a:p>
          <a:p>
            <a:pPr marL="0" indent="0" algn="ctr">
              <a:buNone/>
            </a:pPr>
            <a:r>
              <a:rPr lang="en-US" sz="1400" dirty="0"/>
              <a:t>Project Engineer: (name) </a:t>
            </a:r>
          </a:p>
          <a:p>
            <a:pPr marL="0" indent="0" algn="ctr">
              <a:buNone/>
            </a:pPr>
            <a:r>
              <a:rPr lang="en-US" sz="1400" dirty="0"/>
              <a:t>Chief Engineer: (name)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5120B4-A82B-1C9C-49A0-0EC983E46268}"/>
              </a:ext>
            </a:extLst>
          </p:cNvPr>
          <p:cNvSpPr txBox="1"/>
          <p:nvPr/>
        </p:nvSpPr>
        <p:spPr>
          <a:xfrm>
            <a:off x="119374" y="2753218"/>
            <a:ext cx="4004573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BEFORE submitting, delete text boxes and ALL instructions (in blue text) throughout this document</a:t>
            </a:r>
            <a:endParaRPr lang="en-US" sz="1400" dirty="0">
              <a:solidFill>
                <a:schemeClr val="accent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207B33-184F-130C-2678-AA153D69EDFA}"/>
              </a:ext>
            </a:extLst>
          </p:cNvPr>
          <p:cNvSpPr txBox="1"/>
          <p:nvPr/>
        </p:nvSpPr>
        <p:spPr>
          <a:xfrm>
            <a:off x="223298" y="5517022"/>
            <a:ext cx="4085812" cy="80021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Instructions Wiki page</a:t>
            </a:r>
          </a:p>
          <a:p>
            <a:r>
              <a:rPr lang="en-US" sz="1400" dirty="0">
                <a:hlinkClick r:id="rId3"/>
              </a:rPr>
              <a:t>https://designlab.eng.rpi.edu/edn/projects/capstone-support-dev/wiki/Client_Meeting_3_&amp;_4</a:t>
            </a:r>
            <a:r>
              <a:rPr lang="en-US" sz="1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03363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List the major functions and how they'll be tested / demonstrated.</a:t>
            </a:r>
          </a:p>
          <a:p>
            <a:r>
              <a:rPr lang="en-US" dirty="0">
                <a:solidFill>
                  <a:schemeClr val="accent1"/>
                </a:solidFill>
              </a:rPr>
              <a:t>Discuss any equipment or data / inputs needed to conduct this testing.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OK / expected to use multiple slides for this section.</a:t>
            </a:r>
          </a:p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Test Plan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753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Address your technical progress / subsystems / accomplishments.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Provide context, i.e., overall system block diagram(s), architecture, etc.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Focus on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results / accomplishments 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vs. “diary mode”.</a:t>
            </a:r>
          </a:p>
          <a:p>
            <a:r>
              <a:rPr lang="en-US" dirty="0">
                <a:solidFill>
                  <a:srgbClr val="FF0000"/>
                </a:solidFill>
              </a:rPr>
              <a:t>Show</a:t>
            </a:r>
            <a:r>
              <a:rPr lang="en-US" dirty="0"/>
              <a:t> 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rather than tell, i.e., pictures/graphs over words.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The team member who did the work should create and narrate the slide(s) showing their results.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OK to use multiple slides for this section.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Accomplishments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9889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Demonstrations include any “show and tell” opportunities!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(if possible) Pre-recorded video ensures live demo doesn't have problems.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NO need to insert this into the PowerPoint. Just leave the PPT, show the video, and then return to PPT during meeting.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ALL PROJECTS should have something to demonstrate by this stage of project.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Demonstration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6309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List of the items to ask client.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(Please use numbered list – easier to reference the items.)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FOR YOUR SUCCESS – Your Project Engineer should review and approve this list and the entire slide set BEFORE your client sees it! This OFTEN / USUALLY requires an in-person discussion.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Answers / Decisions Needed from client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9D7D66A7-603A-4351-8756-5A2A04E2DF67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4737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Next Steps and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Summary of work to be accomplished between now and the next Client Meeting or end of semester.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Be sure to Schedule / Confirm Next Meeting time or final review time.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C3292-71E1-C851-5789-B359669CC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0ABC-FD89-46B8-AE5C-02F234570E25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A90E1-E37E-6362-5BE9-C9FBC38AF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ABB6C-3E79-054D-1C39-E5851A6A6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879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52812"/>
            <a:ext cx="10515600" cy="491020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Project Overview</a:t>
            </a:r>
          </a:p>
          <a:p>
            <a:r>
              <a:rPr lang="en-US" dirty="0"/>
              <a:t>Update from Client</a:t>
            </a:r>
          </a:p>
          <a:p>
            <a:r>
              <a:rPr lang="en-US" dirty="0"/>
              <a:t>Needs &amp; Requirements</a:t>
            </a:r>
          </a:p>
          <a:p>
            <a:r>
              <a:rPr lang="en-US" dirty="0"/>
              <a:t>Project Status</a:t>
            </a:r>
          </a:p>
          <a:p>
            <a:r>
              <a:rPr lang="en-US" dirty="0"/>
              <a:t>System Architecture</a:t>
            </a:r>
          </a:p>
          <a:p>
            <a:r>
              <a:rPr lang="en-US" dirty="0"/>
              <a:t>Integration</a:t>
            </a:r>
          </a:p>
          <a:p>
            <a:r>
              <a:rPr lang="en-US" dirty="0"/>
              <a:t>Test Plan</a:t>
            </a:r>
          </a:p>
          <a:p>
            <a:r>
              <a:rPr lang="en-US" dirty="0"/>
              <a:t>Accomplishments</a:t>
            </a:r>
          </a:p>
          <a:p>
            <a:r>
              <a:rPr lang="en-US" dirty="0"/>
              <a:t>Demonstration</a:t>
            </a:r>
          </a:p>
          <a:p>
            <a:r>
              <a:rPr lang="en-US" dirty="0"/>
              <a:t>Answers/Decisions Needed from Client</a:t>
            </a:r>
          </a:p>
          <a:p>
            <a:r>
              <a:rPr lang="en-US" dirty="0"/>
              <a:t>Next Steps and Plan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C5100B5-FE63-4264-B7A3-FD344E31E93B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2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3A46E2C-1518-32BB-37B2-4C61B6307E7B}"/>
              </a:ext>
            </a:extLst>
          </p:cNvPr>
          <p:cNvSpPr txBox="1"/>
          <p:nvPr/>
        </p:nvSpPr>
        <p:spPr>
          <a:xfrm>
            <a:off x="7018523" y="314483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No need to change content on this slide, just delete this box.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If you adjust the slides, be sure to update the Agenda to match!</a:t>
            </a:r>
          </a:p>
        </p:txBody>
      </p:sp>
    </p:spTree>
    <p:extLst>
      <p:ext uri="{BB962C8B-B14F-4D97-AF65-F5344CB8AC3E}">
        <p14:creationId xmlns:p14="http://schemas.microsoft.com/office/powerpoint/2010/main" val="26883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EE3889-0E3B-499D-9D6B-2244A8FB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Simply copy this slide from previous PPT.</a:t>
            </a:r>
          </a:p>
          <a:p>
            <a:r>
              <a:rPr lang="en-US" dirty="0">
                <a:solidFill>
                  <a:schemeClr val="accent1"/>
                </a:solidFill>
              </a:rPr>
              <a:t>Update as appropriate based on changes in team understanding.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If nothing has changed since last meeting, you can breeze over this slide during meeting.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F77989-15CE-4835-8F61-570827EF0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Overview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025AC-D4F0-40B3-A02F-C7BA5F77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10F3458C-EE30-41EE-BCCF-28B9C08FF7E9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DEB49-7BB5-4494-9BED-0BF95003E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518D4-6724-4CB5-B140-7FEB2364D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252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F36E-C561-B93D-750C-019CA5A4A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Update from Client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E85E4-BB89-8DB9-26AC-402D56653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No content needed on this slide from student team.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Give client an opportunity to discuss any updates to project or goals.</a:t>
            </a:r>
          </a:p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BDF225-C8C3-CC0E-B492-DDA5BAC25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E99E-0228-47E4-8789-0BA8F19D2839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0B2BFC-6749-CF34-89A3-520D80ADD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1E1AE4-0AA3-1F06-0BED-DEBFCC033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770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0963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Current Needs and Requirements (N&amp;R) Spreadsheet Review - 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70137"/>
            <a:ext cx="10515600" cy="4351338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Open your Spreadsheet from the Repository. DO NOT insert it here!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During meeting, stop sharing this PPT, shift to sharing the Excel file. Then come back to PPT to continue meeting.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64F45B-112E-8771-9C20-EE51C958F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4F228-D4E4-4E2F-896D-6A9906A78379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52A811-06DC-E6A6-E81D-0CF9B87EE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5F92F-3614-F30A-467D-B4F2CB21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87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1C8F10-E60A-4B7B-8F11-3BD5DF07F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400"/>
            <a:ext cx="10515600" cy="4806950"/>
          </a:xfrm>
        </p:spPr>
        <p:txBody>
          <a:bodyPr>
            <a:normAutofit/>
          </a:bodyPr>
          <a:lstStyle/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Deliverables (or milestones, EDN versions) can be copied from Project Plan.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Keep the legend at top right.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Update colors and explanation as appropriate to communicate health of deliverable.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Items due in future should be green, unless being on time is already questionable.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Be sure to have a separate slide with an explanation of late items shown on Dashboard. Acknowledge that you are late.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Explain what you are doing to recover from whatever made you late.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30F98E-13F9-7F1B-1AE4-26F35D670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5A4F43-42BE-8936-7FCB-45EADE3A6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09961F-64F0-D6EF-41E3-B045D985B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6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2F2EE7C-405A-F0F5-D4D4-37F8B5460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  <a:latin typeface="+mn-lt"/>
                <a:ea typeface="+mn-ea"/>
                <a:cs typeface="Calibri"/>
              </a:rPr>
              <a:t>Instructions for Project Status slide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294ADB-07AF-799E-0C65-0772EC3302CD}"/>
              </a:ext>
            </a:extLst>
          </p:cNvPr>
          <p:cNvSpPr txBox="1"/>
          <p:nvPr/>
        </p:nvSpPr>
        <p:spPr>
          <a:xfrm>
            <a:off x="8153401" y="5659438"/>
            <a:ext cx="2717800" cy="70788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Delete this slide before sharing with client.</a:t>
            </a:r>
          </a:p>
        </p:txBody>
      </p:sp>
    </p:spTree>
    <p:extLst>
      <p:ext uri="{BB962C8B-B14F-4D97-AF65-F5344CB8AC3E}">
        <p14:creationId xmlns:p14="http://schemas.microsoft.com/office/powerpoint/2010/main" val="1709991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3667572"/>
              </p:ext>
            </p:extLst>
          </p:nvPr>
        </p:nvGraphicFramePr>
        <p:xfrm>
          <a:off x="493077" y="1585960"/>
          <a:ext cx="11199390" cy="441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9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49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445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128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Health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Deliverable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Initial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Due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Adjusted / Actual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Completion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Status Explanation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Circuit Design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9/23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10/10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Explain WHY it’s late and what team is doing about that!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Software Prototype Demo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10/18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This milestone may end up late, but it has not happened yet. Explain what team will do to being it back on schedule.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Mechanical Testing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11/15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No</a:t>
                      </a:r>
                      <a:r>
                        <a:rPr lang="en-US" sz="1600" b="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 explanation needed for ‘green’ items</a:t>
                      </a:r>
                      <a:endParaRPr lang="en-US" sz="1600" b="1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755238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4574065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4332068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		Project Status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D07E073-E20A-41CF-B927-23215F298B78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dirty="0" smtClean="0"/>
              <a:t>7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AE7F80-9ABF-4454-9D8B-2539ED6F4849}"/>
              </a:ext>
            </a:extLst>
          </p:cNvPr>
          <p:cNvSpPr txBox="1"/>
          <p:nvPr/>
        </p:nvSpPr>
        <p:spPr>
          <a:xfrm>
            <a:off x="7162537" y="498489"/>
            <a:ext cx="1364925" cy="954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1400" b="1" dirty="0"/>
              <a:t>Legend</a:t>
            </a:r>
          </a:p>
          <a:p>
            <a:pPr algn="ctr"/>
            <a:r>
              <a:rPr lang="en-US" sz="1400" dirty="0"/>
              <a:t>Green = Good</a:t>
            </a:r>
          </a:p>
          <a:p>
            <a:pPr algn="ctr"/>
            <a:r>
              <a:rPr lang="en-US" sz="1400" dirty="0"/>
              <a:t>Yellow = At Risk</a:t>
            </a:r>
          </a:p>
          <a:p>
            <a:pPr algn="ctr"/>
            <a:r>
              <a:rPr lang="en-US" sz="1400" dirty="0"/>
              <a:t>Red = In Trouble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F81AAA2-5345-E8C8-BEF8-6543EBA54627}"/>
              </a:ext>
            </a:extLst>
          </p:cNvPr>
          <p:cNvSpPr txBox="1"/>
          <p:nvPr/>
        </p:nvSpPr>
        <p:spPr>
          <a:xfrm>
            <a:off x="6092772" y="4511409"/>
            <a:ext cx="4004573" cy="1200329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content for a meeting on 10/5.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Delete all this and fill with your project’s deliverables</a:t>
            </a:r>
          </a:p>
        </p:txBody>
      </p:sp>
    </p:spTree>
    <p:extLst>
      <p:ext uri="{BB962C8B-B14F-4D97-AF65-F5344CB8AC3E}">
        <p14:creationId xmlns:p14="http://schemas.microsoft.com/office/powerpoint/2010/main" val="38260354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Simply copy this slide from previous Client Meeting PPT.</a:t>
            </a:r>
          </a:p>
          <a:p>
            <a:r>
              <a:rPr lang="en-US" dirty="0">
                <a:solidFill>
                  <a:schemeClr val="accent1"/>
                </a:solidFill>
              </a:rPr>
              <a:t>Update as appropriate based on changes in team’s understanding.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System Architecture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911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Explain how the subsystems and components connect.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Physical means of attachment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Connectors for electrical connections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Protocol for data signals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Integration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702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884</TotalTime>
  <Words>1047</Words>
  <Application>Microsoft Office PowerPoint</Application>
  <PresentationFormat>Widescreen</PresentationFormat>
  <Paragraphs>155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Cambria</vt:lpstr>
      <vt:lpstr>Office Theme</vt:lpstr>
      <vt:lpstr>Project Name</vt:lpstr>
      <vt:lpstr>Agenda</vt:lpstr>
      <vt:lpstr>Project Overview</vt:lpstr>
      <vt:lpstr>Update from Client</vt:lpstr>
      <vt:lpstr>Current Needs and Requirements (N&amp;R) Spreadsheet Review - Update</vt:lpstr>
      <vt:lpstr>Instructions for Project Status slide </vt:lpstr>
      <vt:lpstr>  Project Status</vt:lpstr>
      <vt:lpstr>System Architecture</vt:lpstr>
      <vt:lpstr>Integration</vt:lpstr>
      <vt:lpstr>Test Plan</vt:lpstr>
      <vt:lpstr>Accomplishments</vt:lpstr>
      <vt:lpstr>Demonstration</vt:lpstr>
      <vt:lpstr>Answers / Decisions Needed from client</vt:lpstr>
      <vt:lpstr>Next Steps and 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Name</dc:title>
  <dc:creator>Anderson, Mark</dc:creator>
  <cp:lastModifiedBy>Paster, Aren</cp:lastModifiedBy>
  <cp:revision>49</cp:revision>
  <cp:lastPrinted>2023-07-27T14:43:55Z</cp:lastPrinted>
  <dcterms:created xsi:type="dcterms:W3CDTF">2023-06-06T17:56:44Z</dcterms:created>
  <dcterms:modified xsi:type="dcterms:W3CDTF">2025-06-10T18:42:44Z</dcterms:modified>
</cp:coreProperties>
</file>