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3"/>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670" r:id="rId76"/>
    <p:sldId id="671" r:id="rId77"/>
    <p:sldId id="287" r:id="rId78"/>
    <p:sldId id="663" r:id="rId79"/>
    <p:sldId id="593" r:id="rId80"/>
    <p:sldId id="340" r:id="rId81"/>
    <p:sldId id="288" r:id="rId82"/>
    <p:sldId id="290" r:id="rId83"/>
    <p:sldId id="642" r:id="rId84"/>
    <p:sldId id="643" r:id="rId85"/>
    <p:sldId id="559" r:id="rId86"/>
    <p:sldId id="393" r:id="rId87"/>
    <p:sldId id="616" r:id="rId88"/>
    <p:sldId id="622" r:id="rId89"/>
    <p:sldId id="293" r:id="rId90"/>
    <p:sldId id="594" r:id="rId91"/>
    <p:sldId id="586" r:id="rId92"/>
    <p:sldId id="587" r:id="rId93"/>
    <p:sldId id="588" r:id="rId94"/>
    <p:sldId id="589" r:id="rId95"/>
    <p:sldId id="590" r:id="rId96"/>
    <p:sldId id="394" r:id="rId97"/>
    <p:sldId id="342" r:id="rId98"/>
    <p:sldId id="618" r:id="rId99"/>
    <p:sldId id="601" r:id="rId100"/>
    <p:sldId id="474" r:id="rId101"/>
    <p:sldId id="583" r:id="rId102"/>
    <p:sldId id="623" r:id="rId103"/>
    <p:sldId id="518" r:id="rId104"/>
    <p:sldId id="595" r:id="rId105"/>
    <p:sldId id="666"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02" r:id="rId122"/>
    <p:sldId id="603" r:id="rId123"/>
    <p:sldId id="633" r:id="rId124"/>
    <p:sldId id="528" r:id="rId125"/>
    <p:sldId id="625" r:id="rId126"/>
    <p:sldId id="300" r:id="rId127"/>
    <p:sldId id="646" r:id="rId128"/>
    <p:sldId id="597" r:id="rId129"/>
    <p:sldId id="667" r:id="rId130"/>
    <p:sldId id="382" r:id="rId131"/>
    <p:sldId id="584" r:id="rId132"/>
    <p:sldId id="634" r:id="rId133"/>
    <p:sldId id="529" r:id="rId134"/>
    <p:sldId id="626" r:id="rId135"/>
    <p:sldId id="302" r:id="rId136"/>
    <p:sldId id="598" r:id="rId137"/>
    <p:sldId id="648" r:id="rId138"/>
    <p:sldId id="494" r:id="rId139"/>
    <p:sldId id="404" r:id="rId140"/>
    <p:sldId id="495" r:id="rId141"/>
    <p:sldId id="496" r:id="rId142"/>
    <p:sldId id="530" r:id="rId143"/>
    <p:sldId id="535" r:id="rId144"/>
    <p:sldId id="627" r:id="rId145"/>
    <p:sldId id="304" r:id="rId146"/>
    <p:sldId id="599" r:id="rId147"/>
    <p:sldId id="395" r:id="rId148"/>
    <p:sldId id="619" r:id="rId149"/>
    <p:sldId id="396" r:id="rId150"/>
    <p:sldId id="628" r:id="rId151"/>
    <p:sldId id="562" r:id="rId152"/>
    <p:sldId id="600" r:id="rId153"/>
    <p:sldId id="564" r:id="rId154"/>
    <p:sldId id="649" r:id="rId155"/>
    <p:sldId id="651" r:id="rId156"/>
    <p:sldId id="653" r:id="rId157"/>
    <p:sldId id="654" r:id="rId158"/>
    <p:sldId id="650" r:id="rId159"/>
    <p:sldId id="655" r:id="rId160"/>
    <p:sldId id="669" r:id="rId161"/>
    <p:sldId id="620" r:id="rId162"/>
    <p:sldId id="482" r:id="rId163"/>
    <p:sldId id="553" r:id="rId164"/>
    <p:sldId id="656" r:id="rId165"/>
    <p:sldId id="647" r:id="rId166"/>
    <p:sldId id="568" r:id="rId167"/>
    <p:sldId id="567" r:id="rId168"/>
    <p:sldId id="378" r:id="rId169"/>
    <p:sldId id="350" r:id="rId170"/>
    <p:sldId id="338" r:id="rId171"/>
    <p:sldId id="352" r:id="rId1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55" d="100"/>
          <a:sy n="55" d="100"/>
        </p:scale>
        <p:origin x="1668" y="44"/>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commentAuthors" Target="commentAuthors.xml"/><Relationship Id="rId179"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4FF3E692-B6C9-4FE7-B232-C8539CC959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9255EEE1-84B9-448F-A2FB-2A073CC27A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6AF07F70-202F-460A-9500-C3888B0A13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22A0C09C-1A8A-4756-B999-C9439A4B81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E6B8D389-83A9-4EBE-B27F-A10F5E076C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38F1DF79-03B8-4680-B0FC-B2E1115913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9FF97CB3-9236-4AB0-8AC7-AB3D3FF7BE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42D7505A-DCB6-4C29-A1ED-641B2CC32C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7AEBB8FE-913B-4256-A39C-4CEB07C26A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2751E550-CB5B-4579-A1AD-26DCE89D4E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00827398-C8E5-4274-AD2D-9103DF528D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45C07132-600A-4D77-9062-05B8C102109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6/11/2025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5E04-164A-1F61-ECA9-5CD182DBC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DD1CB-E3CD-63F5-EBCB-7418D2CA0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5ECDD-659C-D6B6-EAB3-C51B68E9C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9F0AF-B95A-B60C-844C-395807F39754}"/>
              </a:ext>
            </a:extLst>
          </p:cNvPr>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51796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160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6/11/2025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6/11/2025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6/11/2025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6/11/2025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6/11/2025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6/11/2025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6/11/2025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6/11/2025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0.xml"/><Relationship Id="rId11" Type="http://schemas.openxmlformats.org/officeDocument/2006/relationships/slide" Target="slide148.xml"/><Relationship Id="rId5" Type="http://schemas.openxmlformats.org/officeDocument/2006/relationships/slide" Target="slide86.xml"/><Relationship Id="rId10" Type="http://schemas.openxmlformats.org/officeDocument/2006/relationships/slide" Target="slide142.xml"/><Relationship Id="rId4" Type="http://schemas.openxmlformats.org/officeDocument/2006/relationships/slide" Target="slide74.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102</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Capstone is a 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161</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Reqs (include # from spreadsheet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1001826"/>
              </p:ext>
            </p:extLst>
          </p:nvPr>
        </p:nvGraphicFramePr>
        <p:xfrm>
          <a:off x="381000" y="1005329"/>
          <a:ext cx="8382000" cy="39733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Stories and Use Cases for Software Projects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software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Capture user needs and expectations in a simple 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High-level, focused on what the user needs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457200" y="274638"/>
            <a:ext cx="8610600" cy="1143000"/>
          </a:xfrm>
        </p:spPr>
        <p:txBody>
          <a:bodyPr>
            <a:normAutofit fontScale="90000"/>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lstStyle/>
          <a:p>
            <a:r>
              <a:rPr lang="en-US"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CB0D-7680-3300-AC28-ABB3C09CC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A5373-70A3-C045-F43A-2B53A09C57F1}"/>
              </a:ext>
            </a:extLst>
          </p:cNvPr>
          <p:cNvSpPr>
            <a:spLocks noGrp="1"/>
          </p:cNvSpPr>
          <p:nvPr>
            <p:ph type="title"/>
          </p:nvPr>
        </p:nvSpPr>
        <p:spPr/>
        <p:txBody>
          <a:bodyPr>
            <a:normAutofit/>
          </a:bodyPr>
          <a:lstStyle/>
          <a:p>
            <a:pPr algn="ctr"/>
            <a:r>
              <a:rPr lang="en-US" sz="4400" dirty="0">
                <a:cs typeface="Calibri Light"/>
              </a:rPr>
              <a:t>Day 2.5 Agenda</a:t>
            </a:r>
            <a:endParaRPr lang="en-US" sz="4400" dirty="0"/>
          </a:p>
        </p:txBody>
      </p:sp>
      <p:sp>
        <p:nvSpPr>
          <p:cNvPr id="3" name="Content Placeholder 2">
            <a:extLst>
              <a:ext uri="{FF2B5EF4-FFF2-40B4-BE49-F238E27FC236}">
                <a16:creationId xmlns:a16="http://schemas.microsoft.com/office/drawing/2014/main" id="{503510B2-E9B5-C6AD-A90B-839DAA1A2B70}"/>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a:extLst>
              <a:ext uri="{FF2B5EF4-FFF2-40B4-BE49-F238E27FC236}">
                <a16:creationId xmlns:a16="http://schemas.microsoft.com/office/drawing/2014/main" id="{EA5D0085-ABDB-4848-CB1A-6A3D9F92F0AA}"/>
              </a:ext>
            </a:extLst>
          </p:cNvPr>
          <p:cNvSpPr>
            <a:spLocks noGrp="1"/>
          </p:cNvSpPr>
          <p:nvPr>
            <p:ph type="sldNum" sz="quarter" idx="12"/>
          </p:nvPr>
        </p:nvSpPr>
        <p:spPr/>
        <p:txBody>
          <a:bodyPr/>
          <a:lstStyle/>
          <a:p>
            <a:fld id="{028FE254-016A-4E51-98AE-D4B4E3F12C32}" type="slidenum">
              <a:rPr lang="en-US" sz="1200" smtClean="0"/>
              <a:t>72</a:t>
            </a:fld>
            <a:endParaRPr lang="en-US" sz="1200" dirty="0"/>
          </a:p>
        </p:txBody>
      </p:sp>
      <p:grpSp>
        <p:nvGrpSpPr>
          <p:cNvPr id="4" name="Group 3">
            <a:extLst>
              <a:ext uri="{FF2B5EF4-FFF2-40B4-BE49-F238E27FC236}">
                <a16:creationId xmlns:a16="http://schemas.microsoft.com/office/drawing/2014/main" id="{30554F18-974C-12AD-CE3D-5947F2777676}"/>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11F1F8BA-8258-23B5-CC3E-31DD4FFEB67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A7FA288E-CD40-1D8D-C037-2FC3F9E6CA9B}"/>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66533455-56D5-15AF-C5AF-61287DEBCD8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9DECEBB-3B33-C105-8A57-6441C447B2CD}"/>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6" name="Rectangle 5">
            <a:extLst>
              <a:ext uri="{FF2B5EF4-FFF2-40B4-BE49-F238E27FC236}">
                <a16:creationId xmlns:a16="http://schemas.microsoft.com/office/drawing/2014/main" id="{2FFC19EB-BBA9-EBEC-A289-DC9C82A3E46A}"/>
              </a:ext>
            </a:extLst>
          </p:cNvPr>
          <p:cNvSpPr/>
          <p:nvPr/>
        </p:nvSpPr>
        <p:spPr>
          <a:xfrm>
            <a:off x="152400" y="157692"/>
            <a:ext cx="2578794"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spTree>
    <p:extLst>
      <p:ext uri="{BB962C8B-B14F-4D97-AF65-F5344CB8AC3E}">
        <p14:creationId xmlns:p14="http://schemas.microsoft.com/office/powerpoint/2010/main" val="3552798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BA80-8BD7-DDFE-4C47-B3378A01A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DA38E-5841-0E77-28A3-AB0289CA7C6B}"/>
              </a:ext>
            </a:extLst>
          </p:cNvPr>
          <p:cNvSpPr>
            <a:spLocks noGrp="1"/>
          </p:cNvSpPr>
          <p:nvPr>
            <p:ph type="title"/>
          </p:nvPr>
        </p:nvSpPr>
        <p:spPr/>
        <p:txBody>
          <a:bodyPr>
            <a:normAutofit/>
          </a:bodyPr>
          <a:lstStyle/>
          <a:p>
            <a:pPr algn="ctr"/>
            <a:r>
              <a:rPr lang="en-US" sz="4400" b="1" dirty="0">
                <a:latin typeface="+mn-lt"/>
              </a:rPr>
              <a:t>Day 2.5 Activities</a:t>
            </a:r>
          </a:p>
        </p:txBody>
      </p:sp>
      <p:sp>
        <p:nvSpPr>
          <p:cNvPr id="4" name="Slide Number Placeholder 3">
            <a:extLst>
              <a:ext uri="{FF2B5EF4-FFF2-40B4-BE49-F238E27FC236}">
                <a16:creationId xmlns:a16="http://schemas.microsoft.com/office/drawing/2014/main" id="{6150B9B4-E534-44D0-82A0-E8780DDF4C49}"/>
              </a:ext>
            </a:extLst>
          </p:cNvPr>
          <p:cNvSpPr>
            <a:spLocks noGrp="1"/>
          </p:cNvSpPr>
          <p:nvPr>
            <p:ph type="sldNum" sz="quarter" idx="12"/>
          </p:nvPr>
        </p:nvSpPr>
        <p:spPr/>
        <p:txBody>
          <a:bodyPr/>
          <a:lstStyle/>
          <a:p>
            <a:fld id="{CC48B151-73E6-4005-9E41-BAC149615E2B}" type="slidenum">
              <a:rPr lang="en-US" smtClean="0"/>
              <a:t>73</a:t>
            </a:fld>
            <a:endParaRPr lang="en-US" dirty="0"/>
          </a:p>
        </p:txBody>
      </p:sp>
      <p:sp>
        <p:nvSpPr>
          <p:cNvPr id="5" name="Content Placeholder 4">
            <a:extLst>
              <a:ext uri="{FF2B5EF4-FFF2-40B4-BE49-F238E27FC236}">
                <a16:creationId xmlns:a16="http://schemas.microsoft.com/office/drawing/2014/main" id="{2C0106E0-DEE8-B1C7-8486-A435C626C644}"/>
              </a:ext>
            </a:extLst>
          </p:cNvPr>
          <p:cNvSpPr txBox="1">
            <a:spLocks noGrp="1"/>
          </p:cNvSpPr>
          <p:nvPr>
            <p:ph idx="1"/>
          </p:nvPr>
        </p:nvSpPr>
        <p:spPr>
          <a:xfrm>
            <a:off x="266700" y="1295400"/>
            <a:ext cx="8686800" cy="4315027"/>
          </a:xfrm>
          <a:prstGeom prst="rect">
            <a:avLst/>
          </a:prstGeom>
          <a:noFill/>
        </p:spPr>
        <p:txBody>
          <a:bodyPr wrap="square" rtlCol="0">
            <a:spAutoFit/>
          </a:bodyPr>
          <a:lstStyle/>
          <a:p>
            <a:pPr marL="0" indent="0">
              <a:lnSpc>
                <a:spcPct val="150000"/>
              </a:lnSpc>
              <a:buNone/>
            </a:pPr>
            <a:r>
              <a:rPr lang="en-US" sz="2800" dirty="0"/>
              <a:t>During today’s “extra” on-site meetings, all teams will complete:</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dirty="0"/>
              <a:t>Develop PPT for Client Meeting #1</a:t>
            </a:r>
            <a:endParaRPr lang="en-US" sz="2800" dirty="0"/>
          </a:p>
        </p:txBody>
      </p:sp>
      <p:sp>
        <p:nvSpPr>
          <p:cNvPr id="3" name="Rectangle 2">
            <a:extLst>
              <a:ext uri="{FF2B5EF4-FFF2-40B4-BE49-F238E27FC236}">
                <a16:creationId xmlns:a16="http://schemas.microsoft.com/office/drawing/2014/main" id="{1AA7ACCB-BA2E-38DA-20E1-F0227C6E845D}"/>
              </a:ext>
            </a:extLst>
          </p:cNvPr>
          <p:cNvSpPr/>
          <p:nvPr/>
        </p:nvSpPr>
        <p:spPr>
          <a:xfrm>
            <a:off x="762000" y="5883306"/>
            <a:ext cx="7162800" cy="830997"/>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a:p>
            <a:pPr algn="ctr"/>
            <a:endParaRPr lang="en-US" sz="2400" dirty="0">
              <a:cs typeface="Calibri"/>
            </a:endParaRPr>
          </a:p>
        </p:txBody>
      </p:sp>
    </p:spTree>
    <p:extLst>
      <p:ext uri="{BB962C8B-B14F-4D97-AF65-F5344CB8AC3E}">
        <p14:creationId xmlns:p14="http://schemas.microsoft.com/office/powerpoint/2010/main" val="3061008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74</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75</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850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10676</Words>
  <Application>Microsoft Office PowerPoint</Application>
  <PresentationFormat>On-screen Show (4:3)</PresentationFormat>
  <Paragraphs>1819</Paragraphs>
  <Slides>168</Slides>
  <Notes>69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168</vt:i4>
      </vt:variant>
    </vt:vector>
  </HeadingPairs>
  <TitlesOfParts>
    <vt:vector size="187"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User Stories and Use Cases for Software Projects</vt:lpstr>
      <vt:lpstr>User Story</vt:lpstr>
      <vt:lpstr>User Story Discovery Questions &amp; Acceptance Criteria </vt:lpstr>
      <vt:lpstr>User Story Discovery Questions &amp; Acceptance Criteria - Example </vt:lpstr>
      <vt:lpstr>Use Cases</vt:lpstr>
      <vt:lpstr>Use Cases Example 1</vt:lpstr>
      <vt:lpstr>Use Cases Example 2</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2.5 Activities</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1515</cp:revision>
  <dcterms:created xsi:type="dcterms:W3CDTF">2012-08-24T00:53:15Z</dcterms:created>
  <dcterms:modified xsi:type="dcterms:W3CDTF">2025-06-11T19:26:24Z</dcterms:modified>
</cp:coreProperties>
</file>