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1" r:id="rId5"/>
    <p:sldId id="278" r:id="rId6"/>
    <p:sldId id="287" r:id="rId7"/>
    <p:sldId id="286" r:id="rId8"/>
    <p:sldId id="285" r:id="rId9"/>
    <p:sldId id="274" r:id="rId10"/>
    <p:sldId id="284" r:id="rId11"/>
    <p:sldId id="283" r:id="rId12"/>
    <p:sldId id="282" r:id="rId13"/>
    <p:sldId id="264" r:id="rId14"/>
    <p:sldId id="279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2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A22E23-711D-3705-067D-073F7F84CE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FD9E46-F00E-BE11-F082-F3FF2BF55F63}"/>
              </a:ext>
            </a:extLst>
          </p:cNvPr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120B4-A82B-1C9C-49A0-0EC983E46268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07B33-184F-130C-2678-AA153D69EDFA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List the major functions and how they'll be tested / demonstrated.</a:t>
            </a:r>
          </a:p>
          <a:p>
            <a:r>
              <a:rPr lang="en-US" dirty="0">
                <a:solidFill>
                  <a:schemeClr val="accent1"/>
                </a:solidFill>
              </a:rPr>
              <a:t>Discuss any equipment or data / inputs needed to conduct this testing.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/ expected to use multiple slides for this section.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 or end of semester.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 and/or final review time.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812"/>
            <a:ext cx="10515600" cy="491020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Needs &amp; Requirements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Technical Progress / 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46E2C-1518-32BB-37B2-4C61B6307E7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096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Current Needs and Requirements (N&amp;R) Spreadsheet Review -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70137"/>
            <a:ext cx="10515600" cy="4351338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Spreadsheet from the Repository. DO NOT insert it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meeting, stop sharing this PPT, shift to sharing the Excel file. Then come back to PPT to continue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94ADB-07AF-799E-0C65-0772EC3302C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67572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		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81AAA2-5345-E8C8-BEF8-6543EBA54627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Client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Explain how the subsystems and components connect.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Physical means of attachment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Connectors for electrical connections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Protocol for data signals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1089</Words>
  <Application>Microsoft Office PowerPoint</Application>
  <PresentationFormat>Widescreen</PresentationFormat>
  <Paragraphs>157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 - Update</vt:lpstr>
      <vt:lpstr>Instructions for Project Status slide </vt:lpstr>
      <vt:lpstr>  Project Status</vt:lpstr>
      <vt:lpstr>System Architecture</vt:lpstr>
      <vt:lpstr>Integration</vt:lpstr>
      <vt:lpstr>Test Plan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50</cp:revision>
  <cp:lastPrinted>2023-07-27T14:43:55Z</cp:lastPrinted>
  <dcterms:created xsi:type="dcterms:W3CDTF">2023-06-06T17:56:44Z</dcterms:created>
  <dcterms:modified xsi:type="dcterms:W3CDTF">2025-06-17T19:26:13Z</dcterms:modified>
</cp:coreProperties>
</file>