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59" r:id="rId8"/>
    <p:sldId id="261" r:id="rId9"/>
    <p:sldId id="263" r:id="rId10"/>
    <p:sldId id="265" r:id="rId11"/>
    <p:sldId id="267"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9" d="100"/>
          <a:sy n="69" d="100"/>
        </p:scale>
        <p:origin x="-642"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smtClean="0"/>
            <a:t>CISCO Webex Products</a:t>
          </a:r>
          <a:endParaRPr lang="en-US" b="1" dirty="0"/>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smtClean="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smtClean="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smtClean="0"/>
            <a:t>Teams</a:t>
          </a:r>
          <a:endParaRPr lang="en-US" dirty="0"/>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smtClean="0"/>
            <a:t>Spaces</a:t>
          </a:r>
          <a:endParaRPr lang="en-US" dirty="0"/>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smtClean="0"/>
            <a:t>Team 1</a:t>
          </a:r>
          <a:endParaRPr lang="en-US" dirty="0"/>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smtClean="0"/>
            <a:t>Team 2</a:t>
          </a:r>
          <a:endParaRPr lang="en-US" dirty="0"/>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smtClean="0"/>
            <a:t>General</a:t>
          </a:r>
          <a:endParaRPr lang="en-US" dirty="0"/>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smtClean="0"/>
            <a:t>General</a:t>
          </a:r>
          <a:endParaRPr lang="en-US" dirty="0"/>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smtClean="0"/>
            <a:t>Subsystem 1</a:t>
          </a:r>
          <a:endParaRPr lang="en-US" dirty="0"/>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smtClean="0"/>
            <a:t>Subsystem 2</a:t>
          </a:r>
          <a:endParaRPr lang="en-US" dirty="0"/>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smtClean="0"/>
            <a:t>Space 1</a:t>
          </a:r>
          <a:endParaRPr lang="en-US" dirty="0"/>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smtClean="0"/>
            <a:t>Space 2</a:t>
          </a:r>
          <a:endParaRPr lang="en-US" dirty="0"/>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smtClean="0"/>
            <a:t>Space 3</a:t>
          </a:r>
          <a:endParaRPr lang="en-US" dirty="0"/>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smtClean="0"/>
            <a:t>Personal Room</a:t>
          </a:r>
          <a:endParaRPr lang="en-US" dirty="0"/>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smtClean="0"/>
            <a:t>Scheduled Meeting</a:t>
          </a:r>
          <a:endParaRPr lang="en-US" dirty="0"/>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smtClean="0"/>
            <a:t>Started from a Space</a:t>
          </a:r>
          <a:endParaRPr lang="en-US" dirty="0"/>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smtClean="0"/>
            <a:t>Meeting 1</a:t>
          </a:r>
          <a:endParaRPr lang="en-US" dirty="0"/>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smtClean="0"/>
            <a:t>Meeting 2</a:t>
          </a:r>
          <a:endParaRPr lang="en-US" dirty="0"/>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smtClean="0"/>
            <a:t>Meeting 3</a:t>
          </a:r>
          <a:endParaRPr lang="en-US" dirty="0"/>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smtClean="0"/>
            <a:t>Meeting A</a:t>
          </a:r>
          <a:endParaRPr lang="en-US" dirty="0"/>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smtClean="0"/>
            <a:t>Meeting B</a:t>
          </a:r>
          <a:endParaRPr lang="en-US" dirty="0"/>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smtClean="0"/>
            <a:t>Meeting C</a:t>
          </a:r>
          <a:endParaRPr lang="en-US" dirty="0"/>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t>
        <a:bodyPr/>
        <a:lstStyle/>
        <a:p>
          <a:endParaRPr lang="en-US"/>
        </a:p>
      </dgm:t>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t>
        <a:bodyPr/>
        <a:lstStyle/>
        <a:p>
          <a:endParaRPr lang="en-US"/>
        </a:p>
      </dgm:t>
    </dgm:pt>
    <dgm:pt modelId="{4EB51F2C-E28A-4F7D-9ADB-ADACACFFCE5C}" type="pres">
      <dgm:prSet presAssocID="{02C7ED1A-2A8F-4D42-BE8A-CB9B730AD370}" presName="rootConnector1" presStyleLbl="node1" presStyleIdx="0" presStyleCnt="0"/>
      <dgm:spPr/>
      <dgm:t>
        <a:bodyPr/>
        <a:lstStyle/>
        <a:p>
          <a:endParaRPr lang="en-US"/>
        </a:p>
      </dgm:t>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t>
        <a:bodyPr/>
        <a:lstStyle/>
        <a:p>
          <a:endParaRPr lang="en-US"/>
        </a:p>
      </dgm:t>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t>
        <a:bodyPr/>
        <a:lstStyle/>
        <a:p>
          <a:endParaRPr lang="en-US"/>
        </a:p>
      </dgm:t>
    </dgm:pt>
    <dgm:pt modelId="{2A1A2A35-A74E-4008-BAF5-D8FD108B497D}" type="pres">
      <dgm:prSet presAssocID="{373CFEA2-DF5A-4A71-BD11-B3171E3114DE}" presName="rootConnector" presStyleLbl="node2" presStyleIdx="0" presStyleCnt="2"/>
      <dgm:spPr/>
      <dgm:t>
        <a:bodyPr/>
        <a:lstStyle/>
        <a:p>
          <a:endParaRPr lang="en-US"/>
        </a:p>
      </dgm:t>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t>
        <a:bodyPr/>
        <a:lstStyle/>
        <a:p>
          <a:endParaRPr lang="en-US"/>
        </a:p>
      </dgm:t>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t>
        <a:bodyPr/>
        <a:lstStyle/>
        <a:p>
          <a:endParaRPr lang="en-US"/>
        </a:p>
      </dgm:t>
    </dgm:pt>
    <dgm:pt modelId="{18C90698-1BC9-4FE2-9D51-3F57CBC39DD4}" type="pres">
      <dgm:prSet presAssocID="{C289083D-37DF-491D-9D24-FCEC00FC0AB3}" presName="rootConnector" presStyleLbl="node3" presStyleIdx="0" presStyleCnt="5"/>
      <dgm:spPr/>
      <dgm:t>
        <a:bodyPr/>
        <a:lstStyle/>
        <a:p>
          <a:endParaRPr lang="en-US"/>
        </a:p>
      </dgm:t>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t>
        <a:bodyPr/>
        <a:lstStyle/>
        <a:p>
          <a:endParaRPr lang="en-US"/>
        </a:p>
      </dgm:t>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t>
        <a:bodyPr/>
        <a:lstStyle/>
        <a:p>
          <a:endParaRPr lang="en-US"/>
        </a:p>
      </dgm:t>
    </dgm:pt>
    <dgm:pt modelId="{EE0F2F04-454F-4B5B-8C39-D22E6339F5F1}" type="pres">
      <dgm:prSet presAssocID="{FD258214-690D-4B20-AA8A-602243D781A7}" presName="rootConnector" presStyleLbl="node3" presStyleIdx="1" presStyleCnt="5"/>
      <dgm:spPr/>
      <dgm:t>
        <a:bodyPr/>
        <a:lstStyle/>
        <a:p>
          <a:endParaRPr lang="en-US"/>
        </a:p>
      </dgm:t>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t>
        <a:bodyPr/>
        <a:lstStyle/>
        <a:p>
          <a:endParaRPr lang="en-US"/>
        </a:p>
      </dgm:t>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t>
        <a:bodyPr/>
        <a:lstStyle/>
        <a:p>
          <a:endParaRPr lang="en-US"/>
        </a:p>
      </dgm:t>
    </dgm:pt>
    <dgm:pt modelId="{53B25CEF-C51B-44A4-B5F7-349AEFF5B9ED}" type="pres">
      <dgm:prSet presAssocID="{88115026-1F68-49D9-91B8-7FC1BDECCCB3}" presName="rootConnector" presStyleLbl="node4" presStyleIdx="0" presStyleCnt="15"/>
      <dgm:spPr/>
      <dgm:t>
        <a:bodyPr/>
        <a:lstStyle/>
        <a:p>
          <a:endParaRPr lang="en-US"/>
        </a:p>
      </dgm:t>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t>
        <a:bodyPr/>
        <a:lstStyle/>
        <a:p>
          <a:endParaRPr lang="en-US"/>
        </a:p>
      </dgm:t>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t>
        <a:bodyPr/>
        <a:lstStyle/>
        <a:p>
          <a:endParaRPr lang="en-US"/>
        </a:p>
      </dgm:t>
    </dgm:pt>
    <dgm:pt modelId="{6D8C8A3D-1771-4C2F-8CDE-258D6E473F39}" type="pres">
      <dgm:prSet presAssocID="{933BA2D6-5DAC-4931-88D7-E070F0958D5B}" presName="rootConnector" presStyleLbl="node4" presStyleIdx="1" presStyleCnt="15"/>
      <dgm:spPr/>
      <dgm:t>
        <a:bodyPr/>
        <a:lstStyle/>
        <a:p>
          <a:endParaRPr lang="en-US"/>
        </a:p>
      </dgm:t>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t>
        <a:bodyPr/>
        <a:lstStyle/>
        <a:p>
          <a:endParaRPr lang="en-US"/>
        </a:p>
      </dgm:t>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t>
        <a:bodyPr/>
        <a:lstStyle/>
        <a:p>
          <a:endParaRPr lang="en-US"/>
        </a:p>
      </dgm:t>
    </dgm:pt>
    <dgm:pt modelId="{E63967F1-FAA8-4696-BCC9-3305AFEF4A09}" type="pres">
      <dgm:prSet presAssocID="{C763716A-9408-434A-9863-32DBE34E2AF6}" presName="rootConnector" presStyleLbl="node4" presStyleIdx="2" presStyleCnt="15"/>
      <dgm:spPr/>
      <dgm:t>
        <a:bodyPr/>
        <a:lstStyle/>
        <a:p>
          <a:endParaRPr lang="en-US"/>
        </a:p>
      </dgm:t>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t>
        <a:bodyPr/>
        <a:lstStyle/>
        <a:p>
          <a:endParaRPr lang="en-US"/>
        </a:p>
      </dgm:t>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t>
        <a:bodyPr/>
        <a:lstStyle/>
        <a:p>
          <a:endParaRPr lang="en-US"/>
        </a:p>
      </dgm:t>
    </dgm:pt>
    <dgm:pt modelId="{8590C084-94AF-4B35-B541-BBC0221176BE}" type="pres">
      <dgm:prSet presAssocID="{9907AE84-C856-48C5-858B-10FB3FF99A88}" presName="rootConnector" presStyleLbl="node3" presStyleIdx="2" presStyleCnt="5"/>
      <dgm:spPr/>
      <dgm:t>
        <a:bodyPr/>
        <a:lstStyle/>
        <a:p>
          <a:endParaRPr lang="en-US"/>
        </a:p>
      </dgm:t>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t>
        <a:bodyPr/>
        <a:lstStyle/>
        <a:p>
          <a:endParaRPr lang="en-US"/>
        </a:p>
      </dgm:t>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t>
        <a:bodyPr/>
        <a:lstStyle/>
        <a:p>
          <a:endParaRPr lang="en-US"/>
        </a:p>
      </dgm:t>
    </dgm:pt>
    <dgm:pt modelId="{46B2BE23-B0A2-4317-9F71-74EEEB118ADB}" type="pres">
      <dgm:prSet presAssocID="{E855B99A-81B6-450A-834F-43C67AF330AA}" presName="rootConnector" presStyleLbl="node4" presStyleIdx="3" presStyleCnt="15"/>
      <dgm:spPr/>
      <dgm:t>
        <a:bodyPr/>
        <a:lstStyle/>
        <a:p>
          <a:endParaRPr lang="en-US"/>
        </a:p>
      </dgm:t>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t>
        <a:bodyPr/>
        <a:lstStyle/>
        <a:p>
          <a:endParaRPr lang="en-US"/>
        </a:p>
      </dgm:t>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t>
        <a:bodyPr/>
        <a:lstStyle/>
        <a:p>
          <a:endParaRPr lang="en-US"/>
        </a:p>
      </dgm:t>
    </dgm:pt>
    <dgm:pt modelId="{8B9A90BF-FEF0-4D35-81F5-4389A6F65980}" type="pres">
      <dgm:prSet presAssocID="{8413D601-BF42-4D3B-8C87-AE82C9EABB58}" presName="rootConnector" presStyleLbl="node4" presStyleIdx="4" presStyleCnt="15"/>
      <dgm:spPr/>
      <dgm:t>
        <a:bodyPr/>
        <a:lstStyle/>
        <a:p>
          <a:endParaRPr lang="en-US"/>
        </a:p>
      </dgm:t>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t>
        <a:bodyPr/>
        <a:lstStyle/>
        <a:p>
          <a:endParaRPr lang="en-US"/>
        </a:p>
      </dgm:t>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t>
        <a:bodyPr/>
        <a:lstStyle/>
        <a:p>
          <a:endParaRPr lang="en-US"/>
        </a:p>
      </dgm:t>
    </dgm:pt>
    <dgm:pt modelId="{972FE4FD-A168-4A16-9DDE-9BC20C20C630}" type="pres">
      <dgm:prSet presAssocID="{089FCE88-F004-47A1-82E0-13A282DE3BDD}" presName="rootConnector" presStyleLbl="node4" presStyleIdx="5" presStyleCnt="15"/>
      <dgm:spPr/>
      <dgm:t>
        <a:bodyPr/>
        <a:lstStyle/>
        <a:p>
          <a:endParaRPr lang="en-US"/>
        </a:p>
      </dgm:t>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t>
        <a:bodyPr/>
        <a:lstStyle/>
        <a:p>
          <a:endParaRPr lang="en-US"/>
        </a:p>
      </dgm:t>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t>
        <a:bodyPr/>
        <a:lstStyle/>
        <a:p>
          <a:endParaRPr lang="en-US"/>
        </a:p>
      </dgm:t>
    </dgm:pt>
    <dgm:pt modelId="{94B8B6E6-DE4E-48EA-8423-51638D4EC478}" type="pres">
      <dgm:prSet presAssocID="{CF7E5C78-8554-4C8D-AF0F-5F6361789954}" presName="rootConnector" presStyleLbl="node2" presStyleIdx="1" presStyleCnt="2"/>
      <dgm:spPr/>
      <dgm:t>
        <a:bodyPr/>
        <a:lstStyle/>
        <a:p>
          <a:endParaRPr lang="en-US"/>
        </a:p>
      </dgm:t>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t>
        <a:bodyPr/>
        <a:lstStyle/>
        <a:p>
          <a:endParaRPr lang="en-US"/>
        </a:p>
      </dgm:t>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t>
        <a:bodyPr/>
        <a:lstStyle/>
        <a:p>
          <a:endParaRPr lang="en-US"/>
        </a:p>
      </dgm:t>
    </dgm:pt>
    <dgm:pt modelId="{475558B8-37D8-42CB-8DDD-CE9F179D288C}" type="pres">
      <dgm:prSet presAssocID="{6DF3A68C-3E1C-4CE4-BCD9-3A17E72A7DDB}" presName="rootConnector" presStyleLbl="node3" presStyleIdx="3" presStyleCnt="5"/>
      <dgm:spPr/>
      <dgm:t>
        <a:bodyPr/>
        <a:lstStyle/>
        <a:p>
          <a:endParaRPr lang="en-US"/>
        </a:p>
      </dgm:t>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t>
        <a:bodyPr/>
        <a:lstStyle/>
        <a:p>
          <a:endParaRPr lang="en-US"/>
        </a:p>
      </dgm:t>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t>
        <a:bodyPr/>
        <a:lstStyle/>
        <a:p>
          <a:endParaRPr lang="en-US"/>
        </a:p>
      </dgm:t>
    </dgm:pt>
    <dgm:pt modelId="{865E48AC-FA9C-4B68-80A1-29D8634E1EB8}" type="pres">
      <dgm:prSet presAssocID="{799A56AE-E39C-440F-B322-414424758B75}" presName="rootConnector" presStyleLbl="node4" presStyleIdx="6" presStyleCnt="15"/>
      <dgm:spPr/>
      <dgm:t>
        <a:bodyPr/>
        <a:lstStyle/>
        <a:p>
          <a:endParaRPr lang="en-US"/>
        </a:p>
      </dgm:t>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t>
        <a:bodyPr/>
        <a:lstStyle/>
        <a:p>
          <a:endParaRPr lang="en-US"/>
        </a:p>
      </dgm:t>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t>
        <a:bodyPr/>
        <a:lstStyle/>
        <a:p>
          <a:endParaRPr lang="en-US"/>
        </a:p>
      </dgm:t>
    </dgm:pt>
    <dgm:pt modelId="{4893CE38-A3D4-45DD-A1B6-9202C49ACE06}" type="pres">
      <dgm:prSet presAssocID="{D9B6C814-FCDC-4FF1-B706-48E5E1771C46}" presName="rootConnector" presStyleLbl="node4" presStyleIdx="7" presStyleCnt="15"/>
      <dgm:spPr/>
      <dgm:t>
        <a:bodyPr/>
        <a:lstStyle/>
        <a:p>
          <a:endParaRPr lang="en-US"/>
        </a:p>
      </dgm:t>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t>
        <a:bodyPr/>
        <a:lstStyle/>
        <a:p>
          <a:endParaRPr lang="en-US"/>
        </a:p>
      </dgm:t>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t>
        <a:bodyPr/>
        <a:lstStyle/>
        <a:p>
          <a:endParaRPr lang="en-US"/>
        </a:p>
      </dgm:t>
    </dgm:pt>
    <dgm:pt modelId="{3367D7FC-F040-4CBA-9539-F72E248DA9BF}" type="pres">
      <dgm:prSet presAssocID="{F6EB7C5B-E543-4443-9053-9F97AD3BB8C1}" presName="rootConnector" presStyleLbl="node4" presStyleIdx="8" presStyleCnt="15"/>
      <dgm:spPr/>
      <dgm:t>
        <a:bodyPr/>
        <a:lstStyle/>
        <a:p>
          <a:endParaRPr lang="en-US"/>
        </a:p>
      </dgm:t>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t>
        <a:bodyPr/>
        <a:lstStyle/>
        <a:p>
          <a:endParaRPr lang="en-US"/>
        </a:p>
      </dgm:t>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t>
        <a:bodyPr/>
        <a:lstStyle/>
        <a:p>
          <a:endParaRPr lang="en-US"/>
        </a:p>
      </dgm:t>
    </dgm:pt>
    <dgm:pt modelId="{5A722F70-F357-4DBE-9157-7DB36B381865}" type="pres">
      <dgm:prSet presAssocID="{A475233C-703F-4579-BA21-E585FEE8D7F6}" presName="rootConnector" presStyleLbl="node4" presStyleIdx="9" presStyleCnt="15"/>
      <dgm:spPr/>
      <dgm:t>
        <a:bodyPr/>
        <a:lstStyle/>
        <a:p>
          <a:endParaRPr lang="en-US"/>
        </a:p>
      </dgm:t>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t>
        <a:bodyPr/>
        <a:lstStyle/>
        <a:p>
          <a:endParaRPr lang="en-US"/>
        </a:p>
      </dgm:t>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t>
        <a:bodyPr/>
        <a:lstStyle/>
        <a:p>
          <a:endParaRPr lang="en-US"/>
        </a:p>
      </dgm:t>
    </dgm:pt>
    <dgm:pt modelId="{D356ABE3-B8DB-488E-A91B-48EBC4D38669}" type="pres">
      <dgm:prSet presAssocID="{58E27AC7-32BF-45FB-98B6-05D4AF8EFCF1}" presName="rootConnector" presStyleLbl="node4" presStyleIdx="10" presStyleCnt="15"/>
      <dgm:spPr/>
      <dgm:t>
        <a:bodyPr/>
        <a:lstStyle/>
        <a:p>
          <a:endParaRPr lang="en-US"/>
        </a:p>
      </dgm:t>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t>
        <a:bodyPr/>
        <a:lstStyle/>
        <a:p>
          <a:endParaRPr lang="en-US"/>
        </a:p>
      </dgm:t>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t>
        <a:bodyPr/>
        <a:lstStyle/>
        <a:p>
          <a:endParaRPr lang="en-US"/>
        </a:p>
      </dgm:t>
    </dgm:pt>
    <dgm:pt modelId="{8CBAB069-E12C-4AC9-AE87-B65247825294}" type="pres">
      <dgm:prSet presAssocID="{F8FA833B-C52F-4E56-8728-251EE0ADD29A}" presName="rootConnector" presStyleLbl="node4" presStyleIdx="11" presStyleCnt="15"/>
      <dgm:spPr/>
      <dgm:t>
        <a:bodyPr/>
        <a:lstStyle/>
        <a:p>
          <a:endParaRPr lang="en-US"/>
        </a:p>
      </dgm:t>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t>
        <a:bodyPr/>
        <a:lstStyle/>
        <a:p>
          <a:endParaRPr lang="en-US"/>
        </a:p>
      </dgm:t>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t>
        <a:bodyPr/>
        <a:lstStyle/>
        <a:p>
          <a:endParaRPr lang="en-US"/>
        </a:p>
      </dgm:t>
    </dgm:pt>
    <dgm:pt modelId="{9DBEF928-EC01-4415-A4B7-F7CEB84FB23C}" type="pres">
      <dgm:prSet presAssocID="{40A2AE1E-75CF-4F35-9215-7DA3E0775C2B}" presName="rootConnector" presStyleLbl="node3" presStyleIdx="4" presStyleCnt="5"/>
      <dgm:spPr/>
      <dgm:t>
        <a:bodyPr/>
        <a:lstStyle/>
        <a:p>
          <a:endParaRPr lang="en-US"/>
        </a:p>
      </dgm:t>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t>
        <a:bodyPr/>
        <a:lstStyle/>
        <a:p>
          <a:endParaRPr lang="en-US"/>
        </a:p>
      </dgm:t>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t>
        <a:bodyPr/>
        <a:lstStyle/>
        <a:p>
          <a:endParaRPr lang="en-US"/>
        </a:p>
      </dgm:t>
    </dgm:pt>
    <dgm:pt modelId="{6C0CF30C-5AF7-40AF-8491-49AEB332DBB5}" type="pres">
      <dgm:prSet presAssocID="{FDA8AD57-6EE0-404F-BD24-AB111AFADFB5}" presName="rootConnector" presStyleLbl="node4" presStyleIdx="12" presStyleCnt="15"/>
      <dgm:spPr/>
      <dgm:t>
        <a:bodyPr/>
        <a:lstStyle/>
        <a:p>
          <a:endParaRPr lang="en-US"/>
        </a:p>
      </dgm:t>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t>
        <a:bodyPr/>
        <a:lstStyle/>
        <a:p>
          <a:endParaRPr lang="en-US"/>
        </a:p>
      </dgm:t>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t>
        <a:bodyPr/>
        <a:lstStyle/>
        <a:p>
          <a:endParaRPr lang="en-US"/>
        </a:p>
      </dgm:t>
    </dgm:pt>
    <dgm:pt modelId="{22CD4D12-F3B6-4B48-B99E-289BBAD14ECE}" type="pres">
      <dgm:prSet presAssocID="{E27CE545-003D-4C50-AA73-7B2DF5E2E990}" presName="rootConnector" presStyleLbl="node4" presStyleIdx="13" presStyleCnt="15"/>
      <dgm:spPr/>
      <dgm:t>
        <a:bodyPr/>
        <a:lstStyle/>
        <a:p>
          <a:endParaRPr lang="en-US"/>
        </a:p>
      </dgm:t>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t>
        <a:bodyPr/>
        <a:lstStyle/>
        <a:p>
          <a:endParaRPr lang="en-US"/>
        </a:p>
      </dgm:t>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t>
        <a:bodyPr/>
        <a:lstStyle/>
        <a:p>
          <a:endParaRPr lang="en-US"/>
        </a:p>
      </dgm:t>
    </dgm:pt>
    <dgm:pt modelId="{DF36876D-7D83-445A-8CDB-F2D5C0D1BB62}" type="pres">
      <dgm:prSet presAssocID="{31DCF003-D947-4599-A861-85D46A9E072B}" presName="rootConnector" presStyleLbl="node4" presStyleIdx="14" presStyleCnt="15"/>
      <dgm:spPr/>
      <dgm:t>
        <a:bodyPr/>
        <a:lstStyle/>
        <a:p>
          <a:endParaRPr lang="en-US"/>
        </a:p>
      </dgm:t>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62D69639-A31F-4C3B-A766-4BB8B06D6B99}" type="presOf" srcId="{3444D27B-FFB0-43B3-8BCB-237AC5562AC5}" destId="{DF6AA3CD-580B-4124-B493-82B5641AF47F}" srcOrd="0" destOrd="0" presId="urn:microsoft.com/office/officeart/2005/8/layout/orgChart1"/>
    <dgm:cxn modelId="{EEFB0EDB-F286-4E90-94AA-5503B5D4C8AB}" type="presOf" srcId="{88115026-1F68-49D9-91B8-7FC1BDECCCB3}" destId="{0A465CD2-EDF9-48B6-9A02-BDAF38DE5A84}" srcOrd="0"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85CDE272-ECC4-4CD1-998A-29A2A7F113DF}" type="presOf" srcId="{8413D601-BF42-4D3B-8C87-AE82C9EABB58}" destId="{8B9A90BF-FEF0-4D35-81F5-4389A6F65980}" srcOrd="1"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0FC76576-4385-4A74-A395-334100C47A51}" srcId="{F6EB7C5B-E543-4443-9053-9F97AD3BB8C1}" destId="{58E27AC7-32BF-45FB-98B6-05D4AF8EFCF1}" srcOrd="1" destOrd="0" parTransId="{D14C1DE6-0552-4EBF-80F6-72CB8AE658C4}" sibTransId="{11BB47B1-5422-428E-B54A-F76DE9716460}"/>
    <dgm:cxn modelId="{F7E28A18-D61A-42CE-BA0C-8BC951CB8CAE}" srcId="{373CFEA2-DF5A-4A71-BD11-B3171E3114DE}" destId="{C289083D-37DF-491D-9D24-FCEC00FC0AB3}" srcOrd="0" destOrd="0" parTransId="{3E9F4554-475D-43D2-955C-EDFF00B61EE8}" sibTransId="{3D3A1DC2-976F-44B4-8CFB-AB24C088222D}"/>
    <dgm:cxn modelId="{B1E6B2DA-1043-4475-9198-02DF2D1D5DD9}" srcId="{59144324-EB56-44A7-BD3B-F625AF4C0342}" destId="{02C7ED1A-2A8F-4D42-BE8A-CB9B730AD370}" srcOrd="0" destOrd="0" parTransId="{11E9F435-4AC9-4FB9-9313-0F332ED91D5C}" sibTransId="{607515D0-400D-475B-9B6D-DE9C11C06D97}"/>
    <dgm:cxn modelId="{7E4ADF86-E137-4D82-8492-760B8FD855DB}" type="presOf" srcId="{089FCE88-F004-47A1-82E0-13A282DE3BDD}" destId="{0E6D62B5-927B-435E-9861-1C03D689E0AE}" srcOrd="0" destOrd="0" presId="urn:microsoft.com/office/officeart/2005/8/layout/orgChart1"/>
    <dgm:cxn modelId="{9DF5E165-0541-4BDA-BAAB-71EA24199997}" type="presOf" srcId="{F6EB7C5B-E543-4443-9053-9F97AD3BB8C1}" destId="{F7BAC986-E040-4458-8913-364021CC6C1B}" srcOrd="0" destOrd="0" presId="urn:microsoft.com/office/officeart/2005/8/layout/orgChart1"/>
    <dgm:cxn modelId="{D04F47D0-4C4C-46F4-8F02-DE5E645C1C5A}" type="presOf" srcId="{D33E6600-CF32-4D29-B53E-8C64E890A7BF}" destId="{DE0D9DB6-45C6-48C3-9ABB-8AD41885665C}" srcOrd="0" destOrd="0" presId="urn:microsoft.com/office/officeart/2005/8/layout/orgChart1"/>
    <dgm:cxn modelId="{7845041C-AB64-4172-A567-581087527118}" type="presOf" srcId="{799A56AE-E39C-440F-B322-414424758B75}" destId="{548ACD7A-1B66-4815-B82A-5C91C59DE609}"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3898E311-7994-4E59-94B1-6117FB6F861F}" srcId="{40A2AE1E-75CF-4F35-9215-7DA3E0775C2B}" destId="{E27CE545-003D-4C50-AA73-7B2DF5E2E990}" srcOrd="1" destOrd="0" parTransId="{71C11C99-99B9-4FC3-BE26-6C55F4ED6740}" sibTransId="{4085B48E-4035-43F1-93C2-605EE2ED8206}"/>
    <dgm:cxn modelId="{C37B8935-30E6-42C0-B0F6-E63132749D82}" type="presOf" srcId="{0110F680-A74C-42F1-93E1-774EBBE9E033}" destId="{5685FB46-93AA-44C4-BAB5-1DF42EAB1288}" srcOrd="0" destOrd="0" presId="urn:microsoft.com/office/officeart/2005/8/layout/orgChart1"/>
    <dgm:cxn modelId="{9EC0EE96-0449-4BC1-8D41-B1219CE40AED}" type="presOf" srcId="{31DCF003-D947-4599-A861-85D46A9E072B}" destId="{DF36876D-7D83-445A-8CDB-F2D5C0D1BB62}" srcOrd="1"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9A3BD11D-5577-431B-B7BC-643F63B8727C}" srcId="{02C7ED1A-2A8F-4D42-BE8A-CB9B730AD370}" destId="{CF7E5C78-8554-4C8D-AF0F-5F6361789954}" srcOrd="1" destOrd="0" parTransId="{DBC0E7EA-8F82-455B-BE06-696631483EF3}" sibTransId="{D5DE07EC-EA95-4250-A548-4D6FAE6F35EA}"/>
    <dgm:cxn modelId="{46D6330E-EA43-4180-8E96-D965C49B949C}" type="presOf" srcId="{8413D601-BF42-4D3B-8C87-AE82C9EABB58}" destId="{70D825E4-AF16-4AC0-83DC-EAD7AE2EBAF5}" srcOrd="0"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89EAB1D8-2156-4D24-B1B2-21186B494E7D}" type="presOf" srcId="{43997C58-DFF3-45F8-8FED-F1D67CFC188A}" destId="{65F7D219-46D3-444A-AE22-D0F7DB57040C}"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CB21E7CB-C21E-4315-A012-1A4DA58D744B}" srcId="{40A2AE1E-75CF-4F35-9215-7DA3E0775C2B}" destId="{FDA8AD57-6EE0-404F-BD24-AB111AFADFB5}" srcOrd="0" destOrd="0" parTransId="{93038B1E-3A5D-412E-A89B-BE1C8BA8CA22}" sibTransId="{201CAB59-36D0-4512-8D03-3CE86A531540}"/>
    <dgm:cxn modelId="{91144891-9B2E-4B45-8FD7-9522D0FEB113}" type="presOf" srcId="{CF7E5C78-8554-4C8D-AF0F-5F6361789954}" destId="{94B8B6E6-DE4E-48EA-8423-51638D4EC478}" srcOrd="1"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D7B15FC7-9444-4DD3-A0C3-06B204A4CCAA}" srcId="{9907AE84-C856-48C5-858B-10FB3FF99A88}" destId="{E855B99A-81B6-450A-834F-43C67AF330AA}" srcOrd="0" destOrd="0" parTransId="{55A117F8-AF21-471A-9955-7CB69AA82C58}" sibTransId="{91A9EFA9-96C1-4E7B-B84E-5EA47AD12CE0}"/>
    <dgm:cxn modelId="{E035E5B3-4833-43E0-9BFC-5ADF651084FA}" srcId="{799A56AE-E39C-440F-B322-414424758B75}" destId="{D9B6C814-FCDC-4FF1-B706-48E5E1771C46}" srcOrd="0" destOrd="0" parTransId="{A1F0F428-5AE6-4A37-896A-EDFDD5DCAD87}" sibTransId="{489ACF56-2C8D-45C3-99CA-7DA2F7107C61}"/>
    <dgm:cxn modelId="{DA892BF3-3736-463E-956C-7878B785A1E0}" type="presOf" srcId="{C763716A-9408-434A-9863-32DBE34E2AF6}" destId="{E63967F1-FAA8-4696-BCC9-3305AFEF4A09}" srcOrd="1" destOrd="0" presId="urn:microsoft.com/office/officeart/2005/8/layout/orgChart1"/>
    <dgm:cxn modelId="{D44F9AC3-A080-461A-86DC-C6CA148056C2}" srcId="{6DF3A68C-3E1C-4CE4-BCD9-3A17E72A7DDB}" destId="{F6EB7C5B-E543-4443-9053-9F97AD3BB8C1}" srcOrd="1" destOrd="0" parTransId="{78E051A2-BD95-42B4-8F00-6C36208D1CAF}" sibTransId="{750F057C-0B54-4275-B349-D8EB6C836DFE}"/>
    <dgm:cxn modelId="{E9D2A041-0829-4D3B-9C4F-DC1BAAA71361}" type="presOf" srcId="{6DF3A68C-3E1C-4CE4-BCD9-3A17E72A7DDB}" destId="{FDEC6554-BFC8-4441-B37A-E36CE9434B36}" srcOrd="0"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7973222E-4367-4D0A-875F-88F03C31E2BC}" srcId="{F6EB7C5B-E543-4443-9053-9F97AD3BB8C1}" destId="{F8FA833B-C52F-4E56-8728-251EE0ADD29A}" srcOrd="2" destOrd="0" parTransId="{6CE55D07-EC8D-4BD6-B427-11CA3B05CFC1}" sibTransId="{00AFCFD5-360D-43F1-8D2F-1814E35CC58A}"/>
    <dgm:cxn modelId="{3EDDF5F6-0D39-44E4-BE18-5AB0EEDBFCD4}" srcId="{02C7ED1A-2A8F-4D42-BE8A-CB9B730AD370}" destId="{373CFEA2-DF5A-4A71-BD11-B3171E3114DE}" srcOrd="0" destOrd="0" parTransId="{43997C58-DFF3-45F8-8FED-F1D67CFC188A}" sibTransId="{E76A90EB-A03E-4754-9759-182FC92CD503}"/>
    <dgm:cxn modelId="{E289524C-3630-41E7-9B9F-3FAA7C06D41A}" type="presOf" srcId="{FD258214-690D-4B20-AA8A-602243D781A7}" destId="{EE0F2F04-454F-4B5B-8C39-D22E6339F5F1}" srcOrd="1"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B41774EA-91C5-40AD-ACF6-6BC3759A352D}" type="presOf" srcId="{93038B1E-3A5D-412E-A89B-BE1C8BA8CA22}" destId="{0C672D90-BC30-4649-9716-5CC1037A1767}" srcOrd="0" destOrd="0" presId="urn:microsoft.com/office/officeart/2005/8/layout/orgChart1"/>
    <dgm:cxn modelId="{8D18CF1F-57CC-47BA-9BF9-2FCB9272F952}" type="presOf" srcId="{88115026-1F68-49D9-91B8-7FC1BDECCCB3}" destId="{53B25CEF-C51B-44A4-B5F7-349AEFF5B9ED}" srcOrd="1"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FA3C8853-AD2D-4B92-A4CE-DB7EE0491F45}" type="presOf" srcId="{EE6284DB-137B-4841-9CD7-41C25E6953EA}" destId="{5DF8F5D3-588D-4F85-9FDD-3429A1A234CB}" srcOrd="0" destOrd="0" presId="urn:microsoft.com/office/officeart/2005/8/layout/orgChart1"/>
    <dgm:cxn modelId="{82CF915A-C242-434E-9606-ADEA82E66649}" type="presOf" srcId="{FDA8AD57-6EE0-404F-BD24-AB111AFADFB5}" destId="{1A954FA3-DC31-44F6-BF23-11DAEF7347DF}" srcOrd="0" destOrd="0" presId="urn:microsoft.com/office/officeart/2005/8/layout/orgChart1"/>
    <dgm:cxn modelId="{FC72163D-2803-4740-B608-99048C82A882}" type="presOf" srcId="{933BA2D6-5DAC-4931-88D7-E070F0958D5B}" destId="{6D8C8A3D-1771-4C2F-8CDE-258D6E473F39}"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4CEFCC10-F967-4E6C-8347-6DA69E829607}" type="presOf" srcId="{8493AC6E-ECE8-4E5D-84BD-FA401125966D}" destId="{1EE2357A-00AE-466C-9227-F8631DBC5E7B}" srcOrd="0"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20E25C80-CA3F-4755-AE57-3D11793CB7D7}" type="presOf" srcId="{40A2AE1E-75CF-4F35-9215-7DA3E0775C2B}" destId="{4EB7BA63-435E-4BB6-B4F0-A50FBE610A6B}" srcOrd="0"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99BBB493-0CBB-4032-BD00-5141266F7B73}" srcId="{373CFEA2-DF5A-4A71-BD11-B3171E3114DE}" destId="{9907AE84-C856-48C5-858B-10FB3FF99A88}" srcOrd="2" destOrd="0" parTransId="{B9478E6E-E317-477E-AFCF-D75B48739A60}" sibTransId="{106CBB58-CAC3-449C-8609-4C21A62091BE}"/>
    <dgm:cxn modelId="{D378D2D5-D215-49F4-BAC8-AF2A5693960C}" type="presOf" srcId="{55A117F8-AF21-471A-9955-7CB69AA82C58}" destId="{4F466017-4207-4088-9A48-83924D81DE85}" srcOrd="0"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8AE607B4-B82E-44B3-8925-F426500CA1D9}" type="presOf" srcId="{FD258214-690D-4B20-AA8A-602243D781A7}" destId="{D0C01771-B0E4-4D44-A55E-1419650E98E2}" srcOrd="0" destOrd="0" presId="urn:microsoft.com/office/officeart/2005/8/layout/orgChart1"/>
    <dgm:cxn modelId="{78E834A2-C798-4BA4-8B60-D326072CD222}" type="presOf" srcId="{9CC91890-1F78-4E9E-857E-A5DFC7452F8C}" destId="{17F3297D-9FA1-4D2E-81A5-F66212197EC1}" srcOrd="0" destOrd="0" presId="urn:microsoft.com/office/officeart/2005/8/layout/orgChart1"/>
    <dgm:cxn modelId="{2936A6C8-C065-4FB1-839D-557D213BEFBA}" srcId="{9907AE84-C856-48C5-858B-10FB3FF99A88}" destId="{8413D601-BF42-4D3B-8C87-AE82C9EABB58}" srcOrd="1" destOrd="0" parTransId="{D33E6600-CF32-4D29-B53E-8C64E890A7BF}" sibTransId="{ABFE9990-FE7A-4FC9-828C-ECE266BFB0B2}"/>
    <dgm:cxn modelId="{D7F83DF2-D6EB-426F-B11E-B5B0E0F529CC}" type="presOf" srcId="{02C7ED1A-2A8F-4D42-BE8A-CB9B730AD370}" destId="{90BA3863-6998-42BF-9461-285B1EC6BCB9}" srcOrd="0" destOrd="0" presId="urn:microsoft.com/office/officeart/2005/8/layout/orgChart1"/>
    <dgm:cxn modelId="{AB5790BD-2DA8-472A-944C-F1AB0DC9468A}" type="presOf" srcId="{D9B6C814-FCDC-4FF1-B706-48E5E1771C46}" destId="{97903BF9-0CD5-451F-8BC5-EC64DDDBD2C3}" srcOrd="0" destOrd="0" presId="urn:microsoft.com/office/officeart/2005/8/layout/orgChart1"/>
    <dgm:cxn modelId="{548FC484-08B3-445C-BE9B-C298378492C0}" srcId="{CF7E5C78-8554-4C8D-AF0F-5F6361789954}" destId="{40A2AE1E-75CF-4F35-9215-7DA3E0775C2B}" srcOrd="1" destOrd="0" parTransId="{679F2C9E-7466-4671-9688-1976D591AEEF}" sibTransId="{5E5419F6-62C8-416E-BA45-346826422A8E}"/>
    <dgm:cxn modelId="{F51553A6-3A3E-4765-82B8-14F0C498900F}" type="presOf" srcId="{58E27AC7-32BF-45FB-98B6-05D4AF8EFCF1}" destId="{B9776167-C1D5-45AC-A12D-C2494B2347D9}" srcOrd="0" destOrd="0" presId="urn:microsoft.com/office/officeart/2005/8/layout/orgChart1"/>
    <dgm:cxn modelId="{0C48E17D-1B9E-4A01-B3A6-980538896A1C}" type="presOf" srcId="{39F2E95E-6E64-4410-A662-DCB8BEACD6A7}" destId="{0FCB3C2D-CCF1-46F1-BF43-DFA801217976}" srcOrd="0" destOrd="0" presId="urn:microsoft.com/office/officeart/2005/8/layout/orgChart1"/>
    <dgm:cxn modelId="{97B5CA23-A2EE-4CEA-9211-DAAEB7A542E8}" type="presOf" srcId="{02C7ED1A-2A8F-4D42-BE8A-CB9B730AD370}" destId="{4EB51F2C-E28A-4F7D-9ADB-ADACACFFCE5C}"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777C3CCC-85A5-48CF-BBDF-1CF522349709}" type="presOf" srcId="{679F2C9E-7466-4671-9688-1976D591AEEF}" destId="{FD71B82B-F530-400F-945A-2ADB3E139037}"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895CC8B1-1A06-4009-87D9-8FD5E2B0A64E}" srcId="{40A2AE1E-75CF-4F35-9215-7DA3E0775C2B}" destId="{31DCF003-D947-4599-A861-85D46A9E072B}" srcOrd="2" destOrd="0" parTransId="{9CC91890-1F78-4E9E-857E-A5DFC7452F8C}" sibTransId="{C9F9877A-6CD8-45C4-8A34-CB805588CCE6}"/>
    <dgm:cxn modelId="{822A5FE4-4873-4F65-913F-97ED32DAA7BA}" type="presOf" srcId="{F8FA833B-C52F-4E56-8728-251EE0ADD29A}" destId="{8CBAB069-E12C-4AC9-AE87-B65247825294}" srcOrd="1"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D1570DE9-5CC8-4490-861B-0F24C8D214E3}" type="presOf" srcId="{40A2AE1E-75CF-4F35-9215-7DA3E0775C2B}" destId="{9DBEF928-EC01-4415-A4B7-F7CEB84FB23C}" srcOrd="1"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D8DF5731-9EA7-48A8-9E10-205F892FFDB9}" type="presOf" srcId="{C763716A-9408-434A-9863-32DBE34E2AF6}" destId="{3D20951A-AF85-435D-B90C-9438200A278E}" srcOrd="0" destOrd="0" presId="urn:microsoft.com/office/officeart/2005/8/layout/orgChart1"/>
    <dgm:cxn modelId="{F68E8015-AC19-4E54-A689-C1033D68D069}" type="presOf" srcId="{933BA2D6-5DAC-4931-88D7-E070F0958D5B}" destId="{5237DE16-0F06-4D21-9184-971823361A80}" srcOrd="0" destOrd="0" presId="urn:microsoft.com/office/officeart/2005/8/layout/orgChart1"/>
    <dgm:cxn modelId="{BB254FDC-8F66-4175-AD2F-2B9767F0ACA4}" type="presOf" srcId="{A475233C-703F-4579-BA21-E585FEE8D7F6}" destId="{B1A203C3-D9DD-40C2-932C-B9E41D94A30B}" srcOrd="0"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171785D6-8002-48A1-AAD5-3FC8F2B2E8B9}" type="presOf" srcId="{799A56AE-E39C-440F-B322-414424758B75}" destId="{865E48AC-FA9C-4B68-80A1-29D8634E1EB8}" srcOrd="1"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CISCO Webex Products</a:t>
          </a:r>
          <a:endParaRPr lang="en-US" sz="1300" b="1" kern="1200" dirty="0"/>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Personal Room</a:t>
          </a:r>
          <a:endParaRPr lang="en-US" sz="1300" kern="1200" dirty="0"/>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Scheduled Meeting</a:t>
          </a:r>
          <a:endParaRPr lang="en-US" sz="1300" kern="1200" dirty="0"/>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1</a:t>
          </a:r>
          <a:endParaRPr lang="en-US" sz="1300" kern="1200" dirty="0"/>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2</a:t>
          </a:r>
          <a:endParaRPr lang="en-US" sz="1300" kern="1200" dirty="0"/>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3</a:t>
          </a:r>
          <a:endParaRPr lang="en-US" sz="1300" kern="1200" dirty="0"/>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Started from a Space</a:t>
          </a:r>
          <a:endParaRPr lang="en-US" sz="1300" kern="1200" dirty="0"/>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A</a:t>
          </a:r>
          <a:endParaRPr lang="en-US" sz="1300" kern="1200" dirty="0"/>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B</a:t>
          </a:r>
          <a:endParaRPr lang="en-US" sz="1300" kern="1200" dirty="0"/>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C</a:t>
          </a:r>
          <a:endParaRPr lang="en-US" sz="1300" kern="1200" dirty="0"/>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Teams</a:t>
          </a:r>
          <a:endParaRPr lang="en-US" sz="1300" kern="1200" dirty="0"/>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1</a:t>
          </a:r>
          <a:endParaRPr lang="en-US" sz="1300" kern="1200" dirty="0"/>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2</a:t>
          </a:r>
          <a:endParaRPr lang="en-US" sz="1300" kern="1200" dirty="0"/>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1</a:t>
          </a:r>
          <a:endParaRPr lang="en-US" sz="1300" kern="1200" dirty="0"/>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2</a:t>
          </a:r>
          <a:endParaRPr lang="en-US" sz="1300" kern="1200" dirty="0"/>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Spaces</a:t>
          </a:r>
          <a:endParaRPr lang="en-US" sz="1300" kern="1200" dirty="0"/>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1</a:t>
          </a:r>
          <a:endParaRPr lang="en-US" sz="1300" kern="1200" dirty="0"/>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2</a:t>
          </a:r>
          <a:endParaRPr lang="en-US" sz="1300" kern="1200" dirty="0"/>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3</a:t>
          </a:r>
          <a:endParaRPr lang="en-US" sz="1300" kern="1200" dirty="0"/>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3/19/2020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a:t>
            </a:r>
            <a:r>
              <a:rPr lang="en-US" dirty="0" smtClean="0">
                <a:latin typeface="Calibri" panose="020F0502020204030204" pitchFamily="34" charset="0"/>
                <a:ea typeface="Calibri" panose="020F0502020204030204" pitchFamily="34" charset="0"/>
                <a:cs typeface="Times New Roman" panose="02020603050405020304" pitchFamily="18" charset="0"/>
              </a:rPr>
              <a:t>Teams and</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By </a:t>
            </a:r>
          </a:p>
          <a:p>
            <a:r>
              <a:rPr lang="en-US" b="1" dirty="0" smtClean="0">
                <a:latin typeface="Calibri" panose="020F0502020204030204" pitchFamily="34" charset="0"/>
                <a:ea typeface="Calibri" panose="020F0502020204030204" pitchFamily="34" charset="0"/>
                <a:cs typeface="Times New Roman" panose="02020603050405020304" pitchFamily="18" charset="0"/>
              </a:rPr>
              <a:t>The </a:t>
            </a:r>
            <a:r>
              <a:rPr lang="en-US" b="1" dirty="0">
                <a:latin typeface="Calibri" panose="020F0502020204030204" pitchFamily="34" charset="0"/>
                <a:ea typeface="Calibri" panose="020F0502020204030204" pitchFamily="34" charset="0"/>
                <a:cs typeface="Times New Roman" panose="02020603050405020304" pitchFamily="18" charset="0"/>
              </a:rPr>
              <a:t>Design Lab at </a:t>
            </a:r>
            <a:r>
              <a:rPr lang="en-US" b="1" dirty="0" smtClean="0">
                <a:latin typeface="Calibri" panose="020F0502020204030204" pitchFamily="34" charset="0"/>
                <a:ea typeface="Calibri" panose="020F0502020204030204" pitchFamily="34" charset="0"/>
                <a:cs typeface="Times New Roman" panose="02020603050405020304" pitchFamily="18" charset="0"/>
              </a:rPr>
              <a:t>Rensselaer </a:t>
            </a:r>
          </a:p>
          <a:p>
            <a:r>
              <a:rPr lang="en-US" dirty="0" smtClean="0">
                <a:latin typeface="Calibri" panose="020F0502020204030204" pitchFamily="34" charset="0"/>
                <a:ea typeface="Calibri" panose="020F0502020204030204" pitchFamily="34" charset="0"/>
                <a:cs typeface="Times New Roman" panose="02020603050405020304" pitchFamily="18" charset="0"/>
              </a:rPr>
              <a:t>Team</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p:cNvSpPr txBox="1"/>
          <p:nvPr/>
        </p:nvSpPr>
        <p:spPr>
          <a:xfrm>
            <a:off x="340663" y="6315739"/>
            <a:ext cx="1183337" cy="369332"/>
          </a:xfrm>
          <a:prstGeom prst="rect">
            <a:avLst/>
          </a:prstGeom>
          <a:noFill/>
        </p:spPr>
        <p:txBody>
          <a:bodyPr wrap="none" rtlCol="0">
            <a:spAutoFit/>
          </a:bodyPr>
          <a:lstStyle/>
          <a:p>
            <a:r>
              <a:rPr lang="en-US" dirty="0" smtClean="0"/>
              <a:t>3/17/2020</a:t>
            </a: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smtClean="0"/>
              <a:t>Note – this document will be updated as new info is available.</a:t>
            </a:r>
            <a:endParaRPr lang="en-US" b="1" dirty="0"/>
          </a:p>
        </p:txBody>
      </p:sp>
    </p:spTree>
    <p:extLst>
      <p:ext uri="{BB962C8B-B14F-4D97-AF65-F5344CB8AC3E}">
        <p14:creationId xmlns:p14="http://schemas.microsoft.com/office/powerpoint/2010/main" xmlns=""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Continued</a:t>
            </a:r>
            <a:endParaRPr lang="en-US" dirty="0"/>
          </a:p>
        </p:txBody>
      </p:sp>
      <p:sp>
        <p:nvSpPr>
          <p:cNvPr id="6" name="Content Placeholder 5"/>
          <p:cNvSpPr>
            <a:spLocks noGrp="1"/>
          </p:cNvSpPr>
          <p:nvPr>
            <p:ph sz="half" idx="1"/>
          </p:nvPr>
        </p:nvSpPr>
        <p:spPr/>
        <p:txBody>
          <a:bodyPr>
            <a:normAutofit/>
          </a:bodyPr>
          <a:lstStyle/>
          <a:p>
            <a:r>
              <a:rPr lang="en-US" sz="2000" dirty="0" smtClean="0"/>
              <a:t>Take a roll call at the start of a meeting to verify everyone's audio and/or video</a:t>
            </a:r>
          </a:p>
          <a:p>
            <a:r>
              <a:rPr lang="en-US" sz="2000" dirty="0" smtClean="0"/>
              <a:t>Meetings started from a space also allow you to call in. When you click the Join button, you can choose Audio to be either computer or phone.</a:t>
            </a:r>
          </a:p>
          <a:p>
            <a:r>
              <a:rPr lang="en-US" sz="2000" dirty="0" smtClean="0"/>
              <a:t>If you have two monitors available (laptop + an external monitor/TV) you can move the Team Space to the second screen and use the other monitor for the meeting</a:t>
            </a:r>
            <a:r>
              <a:rPr lang="en-US" sz="2000" dirty="0" smtClean="0"/>
              <a:t>.</a:t>
            </a:r>
          </a:p>
          <a:p>
            <a:r>
              <a:rPr lang="en-US" sz="2000" dirty="0" smtClean="0"/>
              <a:t>If your audio is poor, try leaving and rejoining the meeting.</a:t>
            </a:r>
            <a:endParaRPr lang="en-US" sz="2000" dirty="0" smtClean="0"/>
          </a:p>
        </p:txBody>
      </p:sp>
      <p:sp>
        <p:nvSpPr>
          <p:cNvPr id="7" name="Content Placeholder 6"/>
          <p:cNvSpPr>
            <a:spLocks noGrp="1"/>
          </p:cNvSpPr>
          <p:nvPr>
            <p:ph sz="half" idx="2"/>
          </p:nvPr>
        </p:nvSpPr>
        <p:spPr/>
        <p:txBody>
          <a:bodyPr>
            <a:normAutofit/>
          </a:bodyPr>
          <a:lstStyle/>
          <a:p>
            <a:r>
              <a:rPr lang="en-US" sz="2000" dirty="0" smtClean="0"/>
              <a:t>Only 1 person can share content at a time. If a second person starts to share, the first person's sharing is ended.</a:t>
            </a:r>
          </a:p>
          <a:p>
            <a:r>
              <a:rPr lang="en-US" sz="2000" dirty="0" smtClean="0"/>
              <a:t>To start or join a meeting, use the green icon in the upper right of the Team Space window.</a:t>
            </a:r>
          </a:p>
          <a:p>
            <a:r>
              <a:rPr lang="en-US" sz="2000" dirty="0" smtClean="0"/>
              <a:t>To access the settings for Teams, click on the round icon at the top left with your photo or initials. Choose settings and make whatever changes are desired. We suggest that you turn off the video when answering calls option to reduce bandwidth.</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 – List of Teams / Settings</a:t>
            </a:r>
            <a:endParaRPr lang="en-US" dirty="0"/>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get to Settings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 Preferences / Settings</a:t>
            </a:r>
            <a:endParaRPr lang="en-US" dirty="0"/>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Recommend turning this off to save bandwidth</a:t>
            </a:r>
            <a:endParaRPr lang="en-US" dirty="0"/>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930702" y="2994699"/>
            <a:ext cx="3296600" cy="3516740"/>
          </a:xfrm>
          <a:prstGeom prst="rect">
            <a:avLst/>
          </a:prstGeom>
        </p:spPr>
      </p:pic>
      <p:sp>
        <p:nvSpPr>
          <p:cNvPr id="2" name="Title 1"/>
          <p:cNvSpPr>
            <a:spLocks noGrp="1"/>
          </p:cNvSpPr>
          <p:nvPr>
            <p:ph type="title"/>
          </p:nvPr>
        </p:nvSpPr>
        <p:spPr/>
        <p:txBody>
          <a:bodyPr/>
          <a:lstStyle/>
          <a:p>
            <a:r>
              <a:rPr lang="en-US" dirty="0" smtClean="0"/>
              <a:t>Poor Internet Tips</a:t>
            </a:r>
            <a:endParaRPr lang="en-US" dirty="0"/>
          </a:p>
        </p:txBody>
      </p:sp>
      <p:sp>
        <p:nvSpPr>
          <p:cNvPr id="3" name="Content Placeholder 2"/>
          <p:cNvSpPr>
            <a:spLocks noGrp="1"/>
          </p:cNvSpPr>
          <p:nvPr>
            <p:ph idx="1"/>
          </p:nvPr>
        </p:nvSpPr>
        <p:spPr/>
        <p:txBody>
          <a:bodyPr/>
          <a:lstStyle/>
          <a:p>
            <a:r>
              <a:rPr lang="en-US" dirty="0" smtClean="0"/>
              <a:t>It is possible to call in (with a phone) to meetings or team spaces if bandwidth/connection are limited</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4883" y="2814835"/>
            <a:ext cx="3348063" cy="1050722"/>
          </a:xfrm>
          <a:prstGeom prst="rect">
            <a:avLst/>
          </a:prstGeom>
        </p:spPr>
      </p:pic>
      <p:cxnSp>
        <p:nvCxnSpPr>
          <p:cNvPr id="8" name="Straight Arrow Connector 7"/>
          <p:cNvCxnSpPr/>
          <p:nvPr/>
        </p:nvCxnSpPr>
        <p:spPr>
          <a:xfrm flipH="1">
            <a:off x="2503714" y="3414999"/>
            <a:ext cx="1785257" cy="2099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53255" y="2814835"/>
            <a:ext cx="2884254" cy="1200329"/>
          </a:xfrm>
          <a:prstGeom prst="rect">
            <a:avLst/>
          </a:prstGeom>
          <a:noFill/>
        </p:spPr>
        <p:txBody>
          <a:bodyPr wrap="square" rtlCol="0">
            <a:spAutoFit/>
          </a:bodyPr>
          <a:lstStyle/>
          <a:p>
            <a:pPr algn="ctr"/>
            <a:r>
              <a:rPr lang="en-US" dirty="0" smtClean="0"/>
              <a:t>Step #1</a:t>
            </a:r>
          </a:p>
          <a:p>
            <a:pPr algn="ctr"/>
            <a:r>
              <a:rPr lang="en-US" dirty="0" smtClean="0"/>
              <a:t>Change </a:t>
            </a:r>
            <a:r>
              <a:rPr lang="en-US" dirty="0"/>
              <a:t>to “Call In</a:t>
            </a:r>
            <a:r>
              <a:rPr lang="en-US" dirty="0" smtClean="0"/>
              <a:t>” </a:t>
            </a:r>
            <a:r>
              <a:rPr lang="en-US" b="1" dirty="0" smtClean="0"/>
              <a:t>before</a:t>
            </a:r>
            <a:r>
              <a:rPr lang="en-US" dirty="0" smtClean="0"/>
              <a:t> clicking ‘Start Meeting’</a:t>
            </a:r>
            <a:endParaRPr lang="en-US" dirty="0"/>
          </a:p>
          <a:p>
            <a:pPr algn="ctr"/>
            <a:endParaRPr lang="en-US" dirty="0"/>
          </a:p>
        </p:txBody>
      </p:sp>
      <p:sp>
        <p:nvSpPr>
          <p:cNvPr id="11" name="TextBox 10"/>
          <p:cNvSpPr txBox="1"/>
          <p:nvPr/>
        </p:nvSpPr>
        <p:spPr>
          <a:xfrm>
            <a:off x="3206835" y="4153663"/>
            <a:ext cx="2775857" cy="923330"/>
          </a:xfrm>
          <a:prstGeom prst="rect">
            <a:avLst/>
          </a:prstGeom>
          <a:noFill/>
        </p:spPr>
        <p:txBody>
          <a:bodyPr wrap="square" rtlCol="0">
            <a:spAutoFit/>
          </a:bodyPr>
          <a:lstStyle/>
          <a:p>
            <a:pPr algn="ctr"/>
            <a:r>
              <a:rPr lang="en-US" dirty="0" smtClean="0"/>
              <a:t>Step #2</a:t>
            </a:r>
          </a:p>
          <a:p>
            <a:pPr algn="ctr"/>
            <a:r>
              <a:rPr lang="en-US" dirty="0" smtClean="0"/>
              <a:t>Number provided before you join meeting space</a:t>
            </a:r>
            <a:endParaRPr lang="en-US" dirty="0"/>
          </a:p>
        </p:txBody>
      </p:sp>
      <p:cxnSp>
        <p:nvCxnSpPr>
          <p:cNvPr id="12" name="Straight Arrow Connector 11"/>
          <p:cNvCxnSpPr/>
          <p:nvPr/>
        </p:nvCxnSpPr>
        <p:spPr>
          <a:xfrm>
            <a:off x="5861304" y="4753069"/>
            <a:ext cx="2520696"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8441" y="5076259"/>
            <a:ext cx="4011485" cy="1477328"/>
          </a:xfrm>
          <a:prstGeom prst="rect">
            <a:avLst/>
          </a:prstGeom>
          <a:noFill/>
        </p:spPr>
        <p:txBody>
          <a:bodyPr wrap="square" rtlCol="0">
            <a:spAutoFit/>
          </a:bodyPr>
          <a:lstStyle/>
          <a:p>
            <a:pPr algn="ctr"/>
            <a:r>
              <a:rPr lang="en-US" dirty="0" smtClean="0"/>
              <a:t>Step #3</a:t>
            </a:r>
          </a:p>
          <a:p>
            <a:pPr algn="ctr"/>
            <a:r>
              <a:rPr lang="en-US" dirty="0" smtClean="0"/>
              <a:t>Dial number. Enter access code.</a:t>
            </a:r>
          </a:p>
          <a:p>
            <a:pPr algn="ctr"/>
            <a:r>
              <a:rPr lang="en-US" dirty="0" smtClean="0"/>
              <a:t>Say “Hello” to meeting. </a:t>
            </a:r>
          </a:p>
          <a:p>
            <a:pPr algn="ctr"/>
            <a:r>
              <a:rPr lang="en-US" dirty="0" smtClean="0"/>
              <a:t>If no content is shared, no need to maintain the internet based connection.</a:t>
            </a:r>
            <a:endParaRPr lang="en-US" dirty="0"/>
          </a:p>
        </p:txBody>
      </p:sp>
    </p:spTree>
    <p:extLst>
      <p:ext uri="{BB962C8B-B14F-4D97-AF65-F5344CB8AC3E}">
        <p14:creationId xmlns:p14="http://schemas.microsoft.com/office/powerpoint/2010/main" xmlns="" val="14099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smtClean="0"/>
              <a:t>Webex Meetings and Teams</a:t>
            </a:r>
            <a:endParaRPr lang="en-US" dirty="0"/>
          </a:p>
        </p:txBody>
      </p:sp>
      <p:graphicFrame>
        <p:nvGraphicFramePr>
          <p:cNvPr id="5" name="Diagram 4"/>
          <p:cNvGraphicFramePr/>
          <p:nvPr>
            <p:extLst>
              <p:ext uri="{D42A27DB-BD31-4B8C-83A1-F6EECF244321}">
                <p14:modId xmlns:p14="http://schemas.microsoft.com/office/powerpoint/2010/main" xmlns=""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smtClean="0"/>
              <a:t>End when last person leaves meeting</a:t>
            </a:r>
            <a:endParaRPr lang="en-US" sz="1400" dirty="0"/>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smtClean="0"/>
              <a:t>Start/stop at specific times.</a:t>
            </a:r>
            <a:endParaRPr lang="en-US" sz="1400" dirty="0"/>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smtClean="0"/>
              <a:t>Everyone with an RCSID one!</a:t>
            </a:r>
          </a:p>
          <a:p>
            <a:r>
              <a:rPr lang="en-US" sz="1400" dirty="0" smtClean="0"/>
              <a:t>Meeting ends when owner leaves.</a:t>
            </a:r>
            <a:endParaRPr lang="en-US" sz="1400" dirty="0"/>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smtClean="0"/>
              <a:t>Essentially “chat rooms” that retain all conversations.</a:t>
            </a:r>
          </a:p>
          <a:p>
            <a:r>
              <a:rPr lang="en-US" sz="1400" dirty="0" smtClean="0"/>
              <a:t>Teams get a General space by default but can  then add more Spaces accessible only by that team.</a:t>
            </a:r>
            <a:endParaRPr lang="en-US" sz="1400" dirty="0"/>
          </a:p>
        </p:txBody>
      </p:sp>
    </p:spTree>
    <p:extLst>
      <p:ext uri="{BB962C8B-B14F-4D97-AF65-F5344CB8AC3E}">
        <p14:creationId xmlns:p14="http://schemas.microsoft.com/office/powerpoint/2010/main" xmlns=""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a:t>
            </a:r>
            <a:endParaRPr lang="en-US" dirty="0"/>
          </a:p>
        </p:txBody>
      </p:sp>
      <p:sp>
        <p:nvSpPr>
          <p:cNvPr id="3" name="Content Placeholder 2"/>
          <p:cNvSpPr>
            <a:spLocks noGrp="1"/>
          </p:cNvSpPr>
          <p:nvPr>
            <p:ph idx="1"/>
          </p:nvPr>
        </p:nvSpPr>
        <p:spPr/>
        <p:txBody>
          <a:bodyPr>
            <a:normAutofit lnSpcReduction="10000"/>
          </a:bodyPr>
          <a:lstStyle/>
          <a:p>
            <a:r>
              <a:rPr lang="en-US" dirty="0" smtClean="0"/>
              <a:t>Similar to Chat rooms or Slack </a:t>
            </a:r>
          </a:p>
          <a:p>
            <a:r>
              <a:rPr lang="en-US" dirty="0" smtClean="0"/>
              <a:t>Primarily supports the configuration of a set of teams</a:t>
            </a:r>
          </a:p>
          <a:p>
            <a:pPr lvl="1"/>
            <a:r>
              <a:rPr lang="en-US" dirty="0" smtClean="0"/>
              <a:t>Each Team can have one or more spaces.</a:t>
            </a:r>
          </a:p>
          <a:p>
            <a:pPr lvl="1"/>
            <a:r>
              <a:rPr lang="en-US" dirty="0" smtClean="0"/>
              <a:t>Team members with moderator status can create new spaces shared within that team</a:t>
            </a:r>
          </a:p>
          <a:p>
            <a:r>
              <a:rPr lang="en-US" dirty="0" smtClean="0"/>
              <a:t>It is possible to have Spaces without them belonging to a team</a:t>
            </a:r>
          </a:p>
          <a:p>
            <a:r>
              <a:rPr lang="en-US" dirty="0" smtClean="0"/>
              <a:t>Used by Capstone and IED</a:t>
            </a:r>
          </a:p>
          <a:p>
            <a:r>
              <a:rPr lang="en-US" dirty="0" smtClean="0"/>
              <a:t>While both Teams and Meetings can be started from a browser, downloading and installing the app is preferred.</a:t>
            </a:r>
          </a:p>
          <a:p>
            <a:pPr lvl="1"/>
            <a:r>
              <a:rPr lang="en-US" dirty="0" smtClean="0"/>
              <a:t>Teams will continue to run so that you </a:t>
            </a:r>
            <a:r>
              <a:rPr lang="en-US" smtClean="0"/>
              <a:t>get notifications</a:t>
            </a:r>
            <a:endParaRPr lang="en-US" dirty="0"/>
          </a:p>
        </p:txBody>
      </p:sp>
    </p:spTree>
    <p:extLst>
      <p:ext uri="{BB962C8B-B14F-4D97-AF65-F5344CB8AC3E}">
        <p14:creationId xmlns:p14="http://schemas.microsoft.com/office/powerpoint/2010/main" xmlns=""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1" y="1485618"/>
            <a:ext cx="5149702" cy="2577244"/>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Webex Teams</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a:t>
            </a:r>
            <a:r>
              <a:rPr lang="en-US" dirty="0" smtClean="0">
                <a:latin typeface="Calibri" panose="020F0502020204030204" pitchFamily="34" charset="0"/>
                <a:ea typeface="Calibri" panose="020F0502020204030204" pitchFamily="34" charset="0"/>
                <a:cs typeface="Times New Roman" panose="02020603050405020304" pitchFamily="18" charset="0"/>
              </a:rPr>
              <a:t>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a:t>
            </a:r>
            <a:r>
              <a:rPr lang="en-US" dirty="0" smtClean="0">
                <a:latin typeface="Calibri" panose="020F0502020204030204" pitchFamily="34" charset="0"/>
                <a:ea typeface="Calibri" panose="020F0502020204030204" pitchFamily="34" charset="0"/>
                <a:cs typeface="Times New Roman" panose="02020603050405020304" pitchFamily="18" charset="0"/>
              </a:rPr>
              <a:t>password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1380378"/>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in the Team should already be able to access the additional spaces.</a:t>
            </a:r>
            <a:endParaRPr lang="en-US" dirty="0"/>
          </a:p>
        </p:txBody>
      </p:sp>
      <p:sp>
        <p:nvSpPr>
          <p:cNvPr id="9" name="Title 8"/>
          <p:cNvSpPr>
            <a:spLocks noGrp="1"/>
          </p:cNvSpPr>
          <p:nvPr>
            <p:ph type="title"/>
          </p:nvPr>
        </p:nvSpPr>
        <p:spPr>
          <a:xfrm>
            <a:off x="838200" y="280061"/>
            <a:ext cx="10515600" cy="443833"/>
          </a:xfrm>
        </p:spPr>
        <p:txBody>
          <a:bodyPr>
            <a:normAutofit fontScale="90000"/>
          </a:bodyPr>
          <a:lstStyle/>
          <a:p>
            <a:r>
              <a:rPr lang="en-US" dirty="0" smtClean="0"/>
              <a:t>Creating Additional Spaces Within a Team</a:t>
            </a:r>
            <a:endParaRPr lang="en-US" dirty="0"/>
          </a:p>
        </p:txBody>
      </p:sp>
    </p:spTree>
    <p:extLst>
      <p:ext uri="{BB962C8B-B14F-4D97-AF65-F5344CB8AC3E}">
        <p14:creationId xmlns:p14="http://schemas.microsoft.com/office/powerpoint/2010/main" xmlns=""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 Meeting from a Space</a:t>
            </a:r>
            <a:endParaRPr lang="en-US" dirty="0"/>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or Join a Meeting for this Space</a:t>
            </a:r>
            <a:endParaRPr lang="en-US" dirty="0"/>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a Meeting Using your Personal Room. </a:t>
            </a:r>
            <a:br>
              <a:rPr lang="en-US" dirty="0" smtClean="0"/>
            </a:br>
            <a:r>
              <a:rPr lang="en-US" dirty="0" smtClean="0"/>
              <a:t>Useful for side conversations.</a:t>
            </a:r>
            <a:endParaRPr lang="en-US" dirty="0"/>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get a little fancy with messages in the Space!</a:t>
            </a:r>
            <a:endParaRPr lang="en-US" dirty="0"/>
          </a:p>
        </p:txBody>
      </p:sp>
    </p:spTree>
    <p:extLst>
      <p:ext uri="{BB962C8B-B14F-4D97-AF65-F5344CB8AC3E}">
        <p14:creationId xmlns:p14="http://schemas.microsoft.com/office/powerpoint/2010/main" xmlns=""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Space Usage </a:t>
            </a:r>
            <a:r>
              <a:rPr lang="en-US" dirty="0"/>
              <a:t>Tips</a:t>
            </a:r>
          </a:p>
        </p:txBody>
      </p:sp>
      <p:sp>
        <p:nvSpPr>
          <p:cNvPr id="3" name="Content Placeholder 2"/>
          <p:cNvSpPr>
            <a:spLocks noGrp="1"/>
          </p:cNvSpPr>
          <p:nvPr>
            <p:ph idx="1"/>
          </p:nvPr>
        </p:nvSpPr>
        <p:spPr/>
        <p:txBody>
          <a:bodyPr/>
          <a:lstStyle/>
          <a:p>
            <a:r>
              <a:rPr lang="en-US" dirty="0"/>
              <a:t>Remember that it is a group chat. All </a:t>
            </a:r>
            <a:r>
              <a:rPr lang="en-US" dirty="0" smtClean="0"/>
              <a:t>messages in a space </a:t>
            </a:r>
            <a:r>
              <a:rPr lang="en-US" dirty="0"/>
              <a:t>go to </a:t>
            </a:r>
            <a:r>
              <a:rPr lang="en-US" dirty="0" smtClean="0"/>
              <a:t>everyone in that space and can be seen both now and later.</a:t>
            </a:r>
          </a:p>
          <a:p>
            <a:r>
              <a:rPr lang="en-US" dirty="0" smtClean="0"/>
              <a:t>From the Space, you can start a Meeting. The members of the space are notified of the meeting and can come and go from that meeting.</a:t>
            </a:r>
            <a:endParaRPr lang="en-US" dirty="0"/>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p>
        </p:txBody>
      </p:sp>
    </p:spTree>
    <p:extLst>
      <p:ext uri="{BB962C8B-B14F-4D97-AF65-F5344CB8AC3E}">
        <p14:creationId xmlns:p14="http://schemas.microsoft.com/office/powerpoint/2010/main" xmlns="" val="152067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Meetings</a:t>
            </a:r>
            <a:endParaRPr lang="en-US" dirty="0"/>
          </a:p>
        </p:txBody>
      </p:sp>
      <p:sp>
        <p:nvSpPr>
          <p:cNvPr id="3" name="Content Placeholder 2"/>
          <p:cNvSpPr>
            <a:spLocks noGrp="1"/>
          </p:cNvSpPr>
          <p:nvPr>
            <p:ph idx="1"/>
          </p:nvPr>
        </p:nvSpPr>
        <p:spPr/>
        <p:txBody>
          <a:bodyPr/>
          <a:lstStyle/>
          <a:p>
            <a:r>
              <a:rPr lang="en-US" dirty="0" smtClean="0"/>
              <a:t>Supports</a:t>
            </a:r>
          </a:p>
          <a:p>
            <a:pPr lvl="1"/>
            <a:r>
              <a:rPr lang="en-US" dirty="0" smtClean="0"/>
              <a:t>Voice only calls</a:t>
            </a:r>
          </a:p>
          <a:p>
            <a:pPr lvl="1"/>
            <a:r>
              <a:rPr lang="en-US" dirty="0" smtClean="0"/>
              <a:t>Voice &amp; camera video calls</a:t>
            </a:r>
          </a:p>
          <a:p>
            <a:pPr lvl="1"/>
            <a:r>
              <a:rPr lang="en-US" dirty="0" smtClean="0"/>
              <a:t>Either of the above with screen sharing which can also be annotated</a:t>
            </a:r>
          </a:p>
          <a:p>
            <a:pPr lvl="1"/>
            <a:r>
              <a:rPr lang="en-US" dirty="0" smtClean="0"/>
              <a:t>The above plus a whiteboard</a:t>
            </a:r>
          </a:p>
          <a:p>
            <a:r>
              <a:rPr lang="en-US" dirty="0" smtClean="0"/>
              <a:t>Explanation of people’s icons </a:t>
            </a:r>
            <a:r>
              <a:rPr lang="en-US" dirty="0" smtClean="0">
                <a:hlinkClick r:id="rId2"/>
              </a:rPr>
              <a:t>–</a:t>
            </a:r>
            <a:r>
              <a:rPr lang="en-US" dirty="0" smtClean="0"/>
              <a:t> </a:t>
            </a:r>
            <a:br>
              <a:rPr lang="en-US" dirty="0" smtClean="0"/>
            </a:br>
            <a:r>
              <a:rPr lang="en-US" sz="2400" dirty="0" smtClean="0">
                <a:hlinkClick r:id="rId2"/>
              </a:rPr>
              <a:t>https://help.webex.com/en-us/wghlt5/Webex-Teams-See-People-s-Availability</a:t>
            </a:r>
            <a:endParaRPr lang="en-US" dirty="0" smtClean="0"/>
          </a:p>
          <a:p>
            <a:endParaRPr lang="en-US" dirty="0"/>
          </a:p>
        </p:txBody>
      </p:sp>
    </p:spTree>
    <p:extLst>
      <p:ext uri="{BB962C8B-B14F-4D97-AF65-F5344CB8AC3E}">
        <p14:creationId xmlns:p14="http://schemas.microsoft.com/office/powerpoint/2010/main" xmlns="" val="1142458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a:t>
            </a:r>
            <a:r>
              <a:rPr lang="en-US" dirty="0" smtClean="0"/>
              <a:t>Tips – Not in Any Order</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Mute your Mic if not speaking to reduce noise and bandwidth</a:t>
            </a:r>
          </a:p>
          <a:p>
            <a:r>
              <a:rPr lang="en-US" dirty="0" smtClean="0"/>
              <a:t>The host can mute anyone to avoid feedback via the Participants window</a:t>
            </a:r>
          </a:p>
          <a:p>
            <a:r>
              <a:rPr lang="en-US" dirty="0" smtClean="0"/>
              <a:t>Mute Video if not needed to save bandwidth</a:t>
            </a:r>
          </a:p>
          <a:p>
            <a:r>
              <a:rPr lang="en-US" dirty="0" smtClean="0"/>
              <a:t>When presenting, can use the round icons at the bottom of the screen or in the Sharing menu at the top of the screen</a:t>
            </a:r>
          </a:p>
          <a:p>
            <a:r>
              <a:rPr lang="en-US" dirty="0" smtClean="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a:t>
            </a:r>
            <a:r>
              <a:rPr lang="en-US" dirty="0" smtClean="0"/>
              <a:t>instead</a:t>
            </a:r>
          </a:p>
        </p:txBody>
      </p:sp>
      <p:sp>
        <p:nvSpPr>
          <p:cNvPr id="5" name="Content Placeholder 4"/>
          <p:cNvSpPr>
            <a:spLocks noGrp="1"/>
          </p:cNvSpPr>
          <p:nvPr>
            <p:ph sz="half" idx="2"/>
          </p:nvPr>
        </p:nvSpPr>
        <p:spPr/>
        <p:txBody>
          <a:bodyPr>
            <a:normAutofit fontScale="70000" lnSpcReduction="20000"/>
          </a:bodyPr>
          <a:lstStyle/>
          <a:p>
            <a:r>
              <a:rPr lang="en-US" dirty="0" smtClean="0"/>
              <a:t>For groups larger than 8, suggest using the Chat window to gather feedback, questions, etc. to minimize sound problems (noise / feedback)</a:t>
            </a:r>
          </a:p>
          <a:p>
            <a:r>
              <a:rPr lang="en-US" dirty="0" smtClean="0"/>
              <a:t>For personal rooms, the meeting starts when the host arrives and ends when the host leaves.</a:t>
            </a:r>
          </a:p>
          <a:p>
            <a:r>
              <a:rPr lang="en-US" dirty="0" smtClean="0"/>
              <a:t>For meetings created from a space, the meeting ends when the last person leaves. Others can come and go while the meeting is open.</a:t>
            </a:r>
          </a:p>
          <a:p>
            <a:r>
              <a:rPr lang="en-US" dirty="0" smtClean="0"/>
              <a:t>For scheduled meetings, the meeting starts after the scheduled time once the host joins. It does not automatically close at the scheduled end time.</a:t>
            </a:r>
            <a:endParaRPr lang="en-US" dirty="0"/>
          </a:p>
        </p:txBody>
      </p:sp>
    </p:spTree>
    <p:extLst>
      <p:ext uri="{BB962C8B-B14F-4D97-AF65-F5344CB8AC3E}">
        <p14:creationId xmlns:p14="http://schemas.microsoft.com/office/powerpoint/2010/main" xmlns="" val="4279343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1018</Words>
  <Application>Microsoft Office PowerPoint</Application>
  <PresentationFormat>Custom</PresentationFormat>
  <Paragraphs>113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Teams Space Usage Tips</vt:lpstr>
      <vt:lpstr>Webex Meetings</vt:lpstr>
      <vt:lpstr>Webex Meeting Tips – Not in Any Order</vt:lpstr>
      <vt:lpstr>Webex Meeting Tips - Continued</vt:lpstr>
      <vt:lpstr>Webex Teams – List of Teams / Settings</vt:lpstr>
      <vt:lpstr>Teams - Preferences / Settings</vt:lpstr>
      <vt:lpstr>Poor Internet Tips</vt:lpstr>
    </vt:vector>
  </TitlesOfParts>
  <Company>Rensselaer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Mark Anderson</cp:lastModifiedBy>
  <cp:revision>27</cp:revision>
  <dcterms:created xsi:type="dcterms:W3CDTF">2020-03-16T20:01:30Z</dcterms:created>
  <dcterms:modified xsi:type="dcterms:W3CDTF">2020-03-19T16:25:29Z</dcterms:modified>
</cp:coreProperties>
</file>