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63" r:id="rId14"/>
    <p:sldId id="265"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3/20/2020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3/20/2020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3/20/2020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3/20/2020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3/20/2020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 xmlns:p14="http://schemas.microsoft.com/office/powerpoint/2010/main"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By </a:t>
            </a:r>
          </a:p>
          <a:p>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Design Lab at </a:t>
            </a:r>
            <a:r>
              <a:rPr lang="en-US" b="1" dirty="0" smtClean="0">
                <a:latin typeface="Calibri" panose="020F0502020204030204" pitchFamily="34" charset="0"/>
                <a:ea typeface="Calibri" panose="020F0502020204030204" pitchFamily="34" charset="0"/>
                <a:cs typeface="Times New Roman" panose="02020603050405020304" pitchFamily="18" charset="0"/>
              </a:rPr>
              <a:t>Rensselaer </a:t>
            </a:r>
          </a:p>
          <a:p>
            <a:r>
              <a:rPr lang="en-US" dirty="0" smtClean="0">
                <a:latin typeface="Calibri" panose="020F0502020204030204" pitchFamily="34" charset="0"/>
                <a:ea typeface="Calibri" panose="020F0502020204030204" pitchFamily="34" charset="0"/>
                <a:cs typeface="Times New Roman" panose="02020603050405020304" pitchFamily="18" charset="0"/>
              </a:rPr>
              <a:t>Team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 xmlns:p14="http://schemas.microsoft.com/office/powerpoint/2010/main"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 xmlns:p14="http://schemas.microsoft.com/office/powerpoint/2010/main"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Webex Meeting</a:t>
            </a:r>
            <a:endParaRPr lang="en-US" dirty="0"/>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Share either Your Screen (recommended) or a single app, e.g. PowerPoint</a:t>
            </a:r>
            <a:endParaRPr lang="en-US" dirty="0"/>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Participant List</a:t>
            </a:r>
            <a:endParaRPr lang="en-US" dirty="0"/>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text Chat window</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Content – Screen or App</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I have 2 monitors! Can share either one</a:t>
            </a:r>
            <a:endParaRPr lang="en-US" dirty="0"/>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 I can choose to share a single app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Not in Any Order</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 xmlns:p14="http://schemas.microsoft.com/office/powerpoint/2010/main" val="427934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a:p>
            <a:r>
              <a:rPr lang="en-US" sz="2000" dirty="0" smtClean="0"/>
              <a:t>If your audio is poor, try leaving and rejoining the meeting.</a:t>
            </a:r>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#3</a:t>
            </a:r>
          </a:p>
          <a:p>
            <a:pPr algn="ctr"/>
            <a:r>
              <a:rPr lang="en-US" dirty="0" smtClean="0"/>
              <a:t>Dial number. 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 xmlns:p14="http://schemas.microsoft.com/office/powerpoint/2010/main"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 xmlns:p14="http://schemas.microsoft.com/office/powerpoint/2010/main"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 xmlns:p14="http://schemas.microsoft.com/office/powerpoint/2010/main"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to Chat rooms or Slack </a:t>
            </a:r>
            <a:endParaRPr lang="en-US" dirty="0" smtClean="0"/>
          </a:p>
          <a:p>
            <a:r>
              <a:rPr lang="en-US" dirty="0" smtClean="0"/>
              <a:t>Links / integrates with Webex Meetings (you need both!)</a:t>
            </a:r>
            <a:endParaRPr lang="en-US" dirty="0" smtClean="0"/>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get notifications</a:t>
            </a:r>
            <a:endParaRPr lang="en-US" dirty="0"/>
          </a:p>
        </p:txBody>
      </p:sp>
    </p:spTree>
    <p:extLst>
      <p:ext uri="{BB962C8B-B14F-4D97-AF65-F5344CB8AC3E}">
        <p14:creationId xmlns="" xmlns:p14="http://schemas.microsoft.com/office/powerpoint/2010/main"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5878637" cy="2280881"/>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a:t>
            </a:r>
            <a:r>
              <a:rPr lang="en-US" dirty="0" smtClean="0">
                <a:latin typeface="Calibri" panose="020F0502020204030204" pitchFamily="34" charset="0"/>
                <a:ea typeface="Calibri" panose="020F0502020204030204" pitchFamily="34" charset="0"/>
                <a:cs typeface="Times New Roman" panose="02020603050405020304" pitchFamily="18" charset="0"/>
              </a:rPr>
              <a:t>BOTH Webex Teams and Meetings</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r>
              <a:rPr lang="en-US" dirty="0" smtClean="0">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 xmlns:p14="http://schemas.microsoft.com/office/powerpoint/2010/main"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 xmlns:p14="http://schemas.microsoft.com/office/powerpoint/2010/main"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Tree>
    <p:extLst>
      <p:ext uri="{BB962C8B-B14F-4D97-AF65-F5344CB8AC3E}">
        <p14:creationId xmlns="" xmlns:p14="http://schemas.microsoft.com/office/powerpoint/2010/main"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r>
              <a:rPr lang="en-US" dirty="0" smtClean="0"/>
              <a:t>.</a:t>
            </a:r>
          </a:p>
          <a:p>
            <a:r>
              <a:rPr lang="en-US" dirty="0" smtClean="0"/>
              <a:t>Notifications will come in while Teams is running. To exit Teams, use the icon in the system tray (Windows).</a:t>
            </a:r>
            <a:endParaRPr lang="en-US" dirty="0"/>
          </a:p>
        </p:txBody>
      </p:sp>
    </p:spTree>
    <p:extLst>
      <p:ext uri="{BB962C8B-B14F-4D97-AF65-F5344CB8AC3E}">
        <p14:creationId xmlns="" xmlns:p14="http://schemas.microsoft.com/office/powerpoint/2010/main"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1132</Words>
  <Application>Microsoft Office PowerPoint</Application>
  <PresentationFormat>Custom</PresentationFormat>
  <Paragraphs>123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33</cp:revision>
  <dcterms:created xsi:type="dcterms:W3CDTF">2020-03-16T20:01:30Z</dcterms:created>
  <dcterms:modified xsi:type="dcterms:W3CDTF">2020-03-20T16:33:41Z</dcterms:modified>
</cp:coreProperties>
</file>