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6" r:id="rId7"/>
    <p:sldId id="287" r:id="rId8"/>
    <p:sldId id="285" r:id="rId9"/>
    <p:sldId id="284" r:id="rId10"/>
    <p:sldId id="27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https://designlab.eng.rpi.edu/edn/projects/capstone-support-dev/wiki/Client_Meeting_2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includes any “show and tell” 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 Spreadsheet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Current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45811"/>
              </p:ext>
            </p:extLst>
          </p:nvPr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Needs &amp; </a:t>
            </a:r>
            <a:r>
              <a:rPr lang="en-US" sz="2000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sz="2000" dirty="0">
                <a:solidFill>
                  <a:schemeClr val="accent1"/>
                </a:solidFill>
                <a:cs typeface="Calibri"/>
              </a:rPr>
              <a:t>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109253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 Cases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274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99636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User Stories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395841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6/17/2025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9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1059</Words>
  <Application>Microsoft Office PowerPoint</Application>
  <PresentationFormat>Widescreen</PresentationFormat>
  <Paragraphs>158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</vt:lpstr>
      <vt:lpstr>Use Cases</vt:lpstr>
      <vt:lpstr>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60</cp:revision>
  <cp:lastPrinted>2023-07-27T14:43:55Z</cp:lastPrinted>
  <dcterms:created xsi:type="dcterms:W3CDTF">2023-06-06T17:56:44Z</dcterms:created>
  <dcterms:modified xsi:type="dcterms:W3CDTF">2025-06-17T19:25:57Z</dcterms:modified>
</cp:coreProperties>
</file>