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1" r:id="rId2"/>
    <p:sldId id="267" r:id="rId3"/>
    <p:sldId id="275" r:id="rId4"/>
    <p:sldId id="281" r:id="rId5"/>
    <p:sldId id="278" r:id="rId6"/>
    <p:sldId id="286" r:id="rId7"/>
    <p:sldId id="287" r:id="rId8"/>
    <p:sldId id="285" r:id="rId9"/>
    <p:sldId id="284" r:id="rId10"/>
    <p:sldId id="274" r:id="rId11"/>
    <p:sldId id="283" r:id="rId12"/>
    <p:sldId id="282" r:id="rId13"/>
    <p:sldId id="264" r:id="rId14"/>
    <p:sldId id="279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7/2/2025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7/2/2025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59352-2482-DF90-849C-DF11783134F1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https://designlab.eng.rpi.edu/edn/projects/capstone-support-dev/wiki/Client_Meeting_2</a:t>
            </a:r>
            <a:r>
              <a:rPr lang="en-US" sz="14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23DA6-429A-8108-7D9D-EC04BBDC0049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EB465-3F42-8433-4B2C-DD2A451D1599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8DADA8-90C8-A5F6-6E3E-74F79A8BE5CB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Show overview of proposed solution.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Block diagram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Something to describe how the parts/components go together and interact.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Often clearer to have multiple diagrams – power, data, fluid flow, physical structure,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Copy Concepts Mind Map from Concepts.PPT deliverable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Indicate which concepts were selected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Explain why that decision was reached.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that concept meet the Needs and Requirements?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the concept address the Use Cases and User Stories?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OK/expected to use multiple slides for this section.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Evidence includes any “show and tell” opportunities!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Cardboard prototype, storyboard UI, sketches, sample code, results of operation of prior team’s work,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Evidence of Project Progress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Review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1A7602-E07A-2AEB-05DD-EA169BB7D700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Client Meeting 1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139" y="248790"/>
            <a:ext cx="10515600" cy="66278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Current Needs and Requirements (N&amp;R)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CEC2BB-06F3-8B76-9856-7F82BE16CE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045811"/>
              </p:ext>
            </p:extLst>
          </p:nvPr>
        </p:nvGraphicFramePr>
        <p:xfrm>
          <a:off x="327991" y="911574"/>
          <a:ext cx="11489636" cy="4670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409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520257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1543189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  <a:gridCol w="1871462">
                  <a:extLst>
                    <a:ext uri="{9D8B030D-6E8A-4147-A177-3AD203B41FA5}">
                      <a16:colId xmlns:a16="http://schemas.microsoft.com/office/drawing/2014/main" val="843431013"/>
                    </a:ext>
                  </a:extLst>
                </a:gridCol>
              </a:tblGrid>
              <a:tr h="695891"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Value(s) /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8E8FF6F-0510-CE64-A393-B3BE07553F0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Needs &amp; </a:t>
            </a:r>
            <a:r>
              <a:rPr lang="en-US" sz="2000" dirty="0" err="1">
                <a:solidFill>
                  <a:schemeClr val="accent1"/>
                </a:solidFill>
                <a:cs typeface="Calibri"/>
              </a:rPr>
              <a:t>Reqs</a:t>
            </a:r>
            <a:r>
              <a:rPr lang="en-US" sz="2000" dirty="0">
                <a:solidFill>
                  <a:schemeClr val="accent1"/>
                </a:solidFill>
                <a:cs typeface="Calibri"/>
              </a:rPr>
              <a:t>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F7544-4334-58EB-C6A8-B0198AB549C4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333A3-8B38-A7E9-0EE5-82E017573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9728-A98C-4828-3163-E6B9C460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FDF71-26E0-690D-511E-0AA4D15C3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06EEF-3DE1-2AED-0117-8E86031C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B9A0A-3550-BDF6-DCD6-1DFC8490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FCBCE-F8FB-D0E6-7422-AC15C3E8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E6F7CD-41EA-B10B-A35B-9EE7BDD3D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109253"/>
              </p:ext>
            </p:extLst>
          </p:nvPr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960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2141710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Primary 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7D6FCE-7B93-D0EF-255D-73B2DCCA177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Use Cases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BFB8D9-319D-D6E5-DE3C-52A8C422F64D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274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E3AA1-30A8-6276-9052-47C31BAB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5238-1EB7-1171-8E4F-2EFBA259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User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C5F3-B576-B305-BE6A-8653BFB9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0D213-7CED-2770-D8CA-1C6797DF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DBBBB-E975-AE9B-047D-5CC21DC7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97BFB-9F03-C163-200E-A1C8422D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F925A5-A1F7-AA7C-29F0-B6BB746E73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499636"/>
              </p:ext>
            </p:extLst>
          </p:nvPr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244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335942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 a [type of user 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 need to [perform some tasks]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 that I can [achieve some goals]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3B22443-3D76-87D1-9545-062C6C574B6F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User Stories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12AD8-B581-7891-BAD5-F35C5002C6E5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363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it is already apparent they will be late.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FA12E-8F65-080C-26D7-321EF29E9C7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395841"/>
              </p:ext>
            </p:extLst>
          </p:nvPr>
        </p:nvGraphicFramePr>
        <p:xfrm>
          <a:off x="493077" y="1585960"/>
          <a:ext cx="11199390" cy="4260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7/2/2025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9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8942176" y="395953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9B73A8-C1D8-AE3A-B2C9-04DD45FF6CE0}"/>
              </a:ext>
            </a:extLst>
          </p:cNvPr>
          <p:cNvSpPr txBox="1"/>
          <p:nvPr/>
        </p:nvSpPr>
        <p:spPr>
          <a:xfrm>
            <a:off x="6092772" y="4511409"/>
            <a:ext cx="4004573" cy="646331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1235816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1069</Words>
  <Application>Microsoft Office PowerPoint</Application>
  <PresentationFormat>Widescreen</PresentationFormat>
  <Paragraphs>159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</vt:lpstr>
      <vt:lpstr>Use Cases</vt:lpstr>
      <vt:lpstr>User Stories</vt:lpstr>
      <vt:lpstr>Instructions for Project Status slide </vt:lpstr>
      <vt:lpstr>Project Status</vt:lpstr>
      <vt:lpstr>System Architecture</vt:lpstr>
      <vt:lpstr>Concepts</vt:lpstr>
      <vt:lpstr>Evidence of Project Progress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61</cp:revision>
  <cp:lastPrinted>2023-07-27T14:43:55Z</cp:lastPrinted>
  <dcterms:created xsi:type="dcterms:W3CDTF">2023-06-06T17:56:44Z</dcterms:created>
  <dcterms:modified xsi:type="dcterms:W3CDTF">2025-07-02T14:50:57Z</dcterms:modified>
</cp:coreProperties>
</file>