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71" r:id="rId2"/>
    <p:sldId id="267" r:id="rId3"/>
    <p:sldId id="275" r:id="rId4"/>
    <p:sldId id="281" r:id="rId5"/>
    <p:sldId id="278" r:id="rId6"/>
    <p:sldId id="285" r:id="rId7"/>
    <p:sldId id="259" r:id="rId8"/>
    <p:sldId id="284" r:id="rId9"/>
    <p:sldId id="274" r:id="rId10"/>
    <p:sldId id="282" r:id="rId11"/>
    <p:sldId id="264" r:id="rId12"/>
    <p:sldId id="27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7/2/2025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008248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</a:t>
            </a:r>
            <a:r>
              <a:rPr lang="en-US" sz="2400" b="1" dirty="0"/>
              <a:t>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2E9109-68CE-0A4F-6C92-16099BEBBF55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E2FAA-5304-88BE-4566-EB2DD092DE68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6238"/>
            <a:ext cx="10515600" cy="45307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Technical Progress/Accomplishments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1DB77-B1A0-42B2-B0A2-2593C3E01DF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Engineering Definition documents (Needs &amp;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Reqs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, Use Cases, User Stories) from the Repository. DO NOT insert them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meeting: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Stop sharing this PPT.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Shift to sharing the file(s).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Discuss any changes or updates made by team.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Then come back to this PPT to continue the meeting.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 of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explanations as appropriate to communicate the health of each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Be honest. Late items should not be green.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45F74-9AB6-F0DD-2B86-1A3DD315738D}"/>
              </a:ext>
            </a:extLst>
          </p:cNvPr>
          <p:cNvSpPr txBox="1"/>
          <p:nvPr/>
        </p:nvSpPr>
        <p:spPr>
          <a:xfrm>
            <a:off x="8237622" y="5994122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047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7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9134755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3353E0-3CE1-5171-D526-5CD6E92410E8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Describe how the various components, processes, and algorithms fit together to address the client’s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This often requires a few slides or diagrams to explain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Data flow and control signals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Power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Physical structure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 or state diagram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pictures/graphs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869</TotalTime>
  <Words>1043</Words>
  <Application>Microsoft Office PowerPoint</Application>
  <PresentationFormat>Widescreen</PresentationFormat>
  <Paragraphs>148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Engineering Definition Update</vt:lpstr>
      <vt:lpstr>Instructions for Project Status slide </vt:lpstr>
      <vt:lpstr>Project Status</vt:lpstr>
      <vt:lpstr>System Architecture</vt:lpstr>
      <vt:lpstr>Technical Progress / 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64</cp:revision>
  <cp:lastPrinted>2023-07-27T14:43:55Z</cp:lastPrinted>
  <dcterms:created xsi:type="dcterms:W3CDTF">2023-06-06T17:56:44Z</dcterms:created>
  <dcterms:modified xsi:type="dcterms:W3CDTF">2025-07-02T15:03:08Z</dcterms:modified>
</cp:coreProperties>
</file>