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67" r:id="rId8"/>
    <p:sldId id="266" r:id="rId9"/>
    <p:sldId id="259" r:id="rId10"/>
    <p:sldId id="261" r:id="rId11"/>
    <p:sldId id="269" r:id="rId12"/>
    <p:sldId id="270" r:id="rId13"/>
    <p:sldId id="263" r:id="rId14"/>
    <p:sldId id="265"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9" d="100"/>
          <a:sy n="69" d="100"/>
        </p:scale>
        <p:origin x="-642" y="-10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62D69639-A31F-4C3B-A766-4BB8B06D6B99}" type="presOf" srcId="{3444D27B-FFB0-43B3-8BCB-237AC5562AC5}" destId="{DF6AA3CD-580B-4124-B493-82B5641AF47F}" srcOrd="0" destOrd="0" presId="urn:microsoft.com/office/officeart/2005/8/layout/orgChart1"/>
    <dgm:cxn modelId="{EEFB0EDB-F286-4E90-94AA-5503B5D4C8AB}" type="presOf" srcId="{88115026-1F68-49D9-91B8-7FC1BDECCCB3}" destId="{0A465CD2-EDF9-48B6-9A02-BDAF38DE5A84}"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85CDE272-ECC4-4CD1-998A-29A2A7F113DF}" type="presOf" srcId="{8413D601-BF42-4D3B-8C87-AE82C9EABB58}" destId="{8B9A90BF-FEF0-4D35-81F5-4389A6F65980}"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F7E28A18-D61A-42CE-BA0C-8BC951CB8CAE}" srcId="{373CFEA2-DF5A-4A71-BD11-B3171E3114DE}" destId="{C289083D-37DF-491D-9D24-FCEC00FC0AB3}" srcOrd="0" destOrd="0" parTransId="{3E9F4554-475D-43D2-955C-EDFF00B61EE8}" sibTransId="{3D3A1DC2-976F-44B4-8CFB-AB24C088222D}"/>
    <dgm:cxn modelId="{B1E6B2DA-1043-4475-9198-02DF2D1D5DD9}" srcId="{59144324-EB56-44A7-BD3B-F625AF4C0342}" destId="{02C7ED1A-2A8F-4D42-BE8A-CB9B730AD370}" srcOrd="0" destOrd="0" parTransId="{11E9F435-4AC9-4FB9-9313-0F332ED91D5C}" sibTransId="{607515D0-400D-475B-9B6D-DE9C11C06D97}"/>
    <dgm:cxn modelId="{7E4ADF86-E137-4D82-8492-760B8FD855DB}" type="presOf" srcId="{089FCE88-F004-47A1-82E0-13A282DE3BDD}" destId="{0E6D62B5-927B-435E-9861-1C03D689E0AE}"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D04F47D0-4C4C-46F4-8F02-DE5E645C1C5A}" type="presOf" srcId="{D33E6600-CF32-4D29-B53E-8C64E890A7BF}" destId="{DE0D9DB6-45C6-48C3-9ABB-8AD41885665C}" srcOrd="0"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3898E311-7994-4E59-94B1-6117FB6F861F}" srcId="{40A2AE1E-75CF-4F35-9215-7DA3E0775C2B}" destId="{E27CE545-003D-4C50-AA73-7B2DF5E2E990}" srcOrd="1" destOrd="0" parTransId="{71C11C99-99B9-4FC3-BE26-6C55F4ED6740}" sibTransId="{4085B48E-4035-43F1-93C2-605EE2ED8206}"/>
    <dgm:cxn modelId="{C37B8935-30E6-42C0-B0F6-E63132749D82}" type="presOf" srcId="{0110F680-A74C-42F1-93E1-774EBBE9E033}" destId="{5685FB46-93AA-44C4-BAB5-1DF42EAB1288}" srcOrd="0"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46D6330E-EA43-4180-8E96-D965C49B949C}" type="presOf" srcId="{8413D601-BF42-4D3B-8C87-AE82C9EABB58}" destId="{70D825E4-AF16-4AC0-83DC-EAD7AE2EBAF5}"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EAB1D8-2156-4D24-B1B2-21186B494E7D}" type="presOf" srcId="{43997C58-DFF3-45F8-8FED-F1D67CFC188A}" destId="{65F7D219-46D3-444A-AE22-D0F7DB57040C}"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CB21E7CB-C21E-4315-A012-1A4DA58D744B}" srcId="{40A2AE1E-75CF-4F35-9215-7DA3E0775C2B}" destId="{FDA8AD57-6EE0-404F-BD24-AB111AFADFB5}" srcOrd="0" destOrd="0" parTransId="{93038B1E-3A5D-412E-A89B-BE1C8BA8CA22}" sibTransId="{201CAB59-36D0-4512-8D03-3CE86A531540}"/>
    <dgm:cxn modelId="{91144891-9B2E-4B45-8FD7-9522D0FEB113}" type="presOf" srcId="{CF7E5C78-8554-4C8D-AF0F-5F6361789954}" destId="{94B8B6E6-DE4E-48EA-8423-51638D4EC478}"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E035E5B3-4833-43E0-9BFC-5ADF651084FA}" srcId="{799A56AE-E39C-440F-B322-414424758B75}" destId="{D9B6C814-FCDC-4FF1-B706-48E5E1771C46}" srcOrd="0" destOrd="0" parTransId="{A1F0F428-5AE6-4A37-896A-EDFDD5DCAD87}" sibTransId="{489ACF56-2C8D-45C3-99CA-7DA2F7107C61}"/>
    <dgm:cxn modelId="{DA892BF3-3736-463E-956C-7878B785A1E0}" type="presOf" srcId="{C763716A-9408-434A-9863-32DBE34E2AF6}" destId="{E63967F1-FAA8-4696-BCC9-3305AFEF4A09}" srcOrd="1"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E9D2A041-0829-4D3B-9C4F-DC1BAAA71361}" type="presOf" srcId="{6DF3A68C-3E1C-4CE4-BCD9-3A17E72A7DDB}" destId="{FDEC6554-BFC8-4441-B37A-E36CE9434B36}"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3EDDF5F6-0D39-44E4-BE18-5AB0EEDBFCD4}" srcId="{02C7ED1A-2A8F-4D42-BE8A-CB9B730AD370}" destId="{373CFEA2-DF5A-4A71-BD11-B3171E3114DE}" srcOrd="0" destOrd="0" parTransId="{43997C58-DFF3-45F8-8FED-F1D67CFC188A}" sibTransId="{E76A90EB-A03E-4754-9759-182FC92CD503}"/>
    <dgm:cxn modelId="{E289524C-3630-41E7-9B9F-3FAA7C06D41A}" type="presOf" srcId="{FD258214-690D-4B20-AA8A-602243D781A7}" destId="{EE0F2F04-454F-4B5B-8C39-D22E6339F5F1}" srcOrd="1"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B41774EA-91C5-40AD-ACF6-6BC3759A352D}" type="presOf" srcId="{93038B1E-3A5D-412E-A89B-BE1C8BA8CA22}" destId="{0C672D90-BC30-4649-9716-5CC1037A1767}"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FA3C8853-AD2D-4B92-A4CE-DB7EE0491F45}" type="presOf" srcId="{EE6284DB-137B-4841-9CD7-41C25E6953EA}" destId="{5DF8F5D3-588D-4F85-9FDD-3429A1A234CB}"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20E25C80-CA3F-4755-AE57-3D11793CB7D7}" type="presOf" srcId="{40A2AE1E-75CF-4F35-9215-7DA3E0775C2B}" destId="{4EB7BA63-435E-4BB6-B4F0-A50FBE610A6B}"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D378D2D5-D215-49F4-BAC8-AF2A5693960C}" type="presOf" srcId="{55A117F8-AF21-471A-9955-7CB69AA82C58}" destId="{4F466017-4207-4088-9A48-83924D81DE85}"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8AE607B4-B82E-44B3-8925-F426500CA1D9}" type="presOf" srcId="{FD258214-690D-4B20-AA8A-602243D781A7}" destId="{D0C01771-B0E4-4D44-A55E-1419650E98E2}"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D7F83DF2-D6EB-426F-B11E-B5B0E0F529CC}" type="presOf" srcId="{02C7ED1A-2A8F-4D42-BE8A-CB9B730AD370}" destId="{90BA3863-6998-42BF-9461-285B1EC6BCB9}"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F51553A6-3A3E-4765-82B8-14F0C498900F}" type="presOf" srcId="{58E27AC7-32BF-45FB-98B6-05D4AF8EFCF1}" destId="{B9776167-C1D5-45AC-A12D-C2494B2347D9}"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895CC8B1-1A06-4009-87D9-8FD5E2B0A64E}" srcId="{40A2AE1E-75CF-4F35-9215-7DA3E0775C2B}" destId="{31DCF003-D947-4599-A861-85D46A9E072B}" srcOrd="2" destOrd="0" parTransId="{9CC91890-1F78-4E9E-857E-A5DFC7452F8C}" sibTransId="{C9F9877A-6CD8-45C4-8A34-CB805588CCE6}"/>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By </a:t>
            </a:r>
          </a:p>
          <a:p>
            <a:r>
              <a:rPr lang="en-US" b="1" dirty="0" smtClean="0">
                <a:latin typeface="Calibri" panose="020F0502020204030204" pitchFamily="34" charset="0"/>
                <a:ea typeface="Calibri" panose="020F0502020204030204" pitchFamily="34" charset="0"/>
                <a:cs typeface="Times New Roman" panose="02020603050405020304" pitchFamily="18" charset="0"/>
              </a:rPr>
              <a:t>The </a:t>
            </a:r>
            <a:r>
              <a:rPr lang="en-US" b="1" dirty="0">
                <a:latin typeface="Calibri" panose="020F0502020204030204" pitchFamily="34" charset="0"/>
                <a:ea typeface="Calibri" panose="020F0502020204030204" pitchFamily="34" charset="0"/>
                <a:cs typeface="Times New Roman" panose="02020603050405020304" pitchFamily="18" charset="0"/>
              </a:rPr>
              <a:t>Design Lab at </a:t>
            </a:r>
            <a:r>
              <a:rPr lang="en-US" b="1" dirty="0" smtClean="0">
                <a:latin typeface="Calibri" panose="020F0502020204030204" pitchFamily="34" charset="0"/>
                <a:ea typeface="Calibri" panose="020F0502020204030204" pitchFamily="34" charset="0"/>
                <a:cs typeface="Times New Roman" panose="02020603050405020304" pitchFamily="18" charset="0"/>
              </a:rPr>
              <a:t>Rensselaer </a:t>
            </a:r>
          </a:p>
          <a:p>
            <a:r>
              <a:rPr lang="en-US" dirty="0" smtClean="0">
                <a:latin typeface="Calibri" panose="020F0502020204030204" pitchFamily="34" charset="0"/>
                <a:ea typeface="Calibri" panose="020F0502020204030204" pitchFamily="34" charset="0"/>
                <a:cs typeface="Times New Roman" panose="02020603050405020304" pitchFamily="18" charset="0"/>
              </a:rPr>
              <a:t>Team</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will be updated as new info is available.</a:t>
            </a:r>
            <a:endParaRPr lang="en-US" b="1" dirty="0"/>
          </a:p>
        </p:txBody>
      </p:sp>
    </p:spTree>
    <p:extLst>
      <p:ext uri="{BB962C8B-B14F-4D97-AF65-F5344CB8AC3E}">
        <p14:creationId xmlns:p14="http://schemas.microsoft.com/office/powerpoint/2010/main" xmlns=""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p14="http://schemas.microsoft.com/office/powerpoint/2010/main" xmlns="" val="11424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Webex Meeting</a:t>
            </a:r>
            <a:endParaRPr lang="en-US" dirty="0"/>
          </a:p>
        </p:txBody>
      </p:sp>
      <p:pic>
        <p:nvPicPr>
          <p:cNvPr id="1026" name="Picture 2" descr="Z:\My Documents\icecream videos\WEbex Meeting - Showing Icons.png"/>
          <p:cNvPicPr>
            <a:picLocks noChangeAspect="1" noChangeArrowheads="1"/>
          </p:cNvPicPr>
          <p:nvPr/>
        </p:nvPicPr>
        <p:blipFill>
          <a:blip r:embed="rId2" cstate="print"/>
          <a:srcRect/>
          <a:stretch>
            <a:fillRect/>
          </a:stretch>
        </p:blipFill>
        <p:spPr bwMode="auto">
          <a:xfrm>
            <a:off x="776401" y="1353311"/>
            <a:ext cx="7633730" cy="3900805"/>
          </a:xfrm>
          <a:prstGeom prst="rect">
            <a:avLst/>
          </a:prstGeom>
          <a:noFill/>
        </p:spPr>
      </p:pic>
      <p:sp>
        <p:nvSpPr>
          <p:cNvPr id="6" name="Line Callout 2 5"/>
          <p:cNvSpPr/>
          <p:nvPr/>
        </p:nvSpPr>
        <p:spPr>
          <a:xfrm>
            <a:off x="4279498" y="5557176"/>
            <a:ext cx="5486294" cy="1041876"/>
          </a:xfrm>
          <a:prstGeom prst="borderCallout2">
            <a:avLst>
              <a:gd name="adj1" fmla="val 18750"/>
              <a:gd name="adj2" fmla="val -8333"/>
              <a:gd name="adj3" fmla="val 18750"/>
              <a:gd name="adj4" fmla="val -16667"/>
              <a:gd name="adj5" fmla="val -81253"/>
              <a:gd name="adj6" fmla="val -17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Share either Your Screen (recommended) or a single app, e.g. PowerPoint</a:t>
            </a:r>
            <a:endParaRPr lang="en-US" dirty="0"/>
          </a:p>
        </p:txBody>
      </p:sp>
      <p:sp>
        <p:nvSpPr>
          <p:cNvPr id="7" name="Line Callout 2 6"/>
          <p:cNvSpPr/>
          <p:nvPr/>
        </p:nvSpPr>
        <p:spPr>
          <a:xfrm>
            <a:off x="5730346" y="387768"/>
            <a:ext cx="5486294" cy="471768"/>
          </a:xfrm>
          <a:prstGeom prst="borderCallout2">
            <a:avLst>
              <a:gd name="adj1" fmla="val 18750"/>
              <a:gd name="adj2" fmla="val -8333"/>
              <a:gd name="adj3" fmla="val 18750"/>
              <a:gd name="adj4" fmla="val -16667"/>
              <a:gd name="adj5" fmla="val 805122"/>
              <a:gd name="adj6" fmla="val -3804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Participant List</a:t>
            </a:r>
            <a:endParaRPr lang="en-US" dirty="0"/>
          </a:p>
        </p:txBody>
      </p:sp>
      <p:sp>
        <p:nvSpPr>
          <p:cNvPr id="8" name="Line Callout 2 7"/>
          <p:cNvSpPr/>
          <p:nvPr/>
        </p:nvSpPr>
        <p:spPr>
          <a:xfrm>
            <a:off x="6138778" y="1052232"/>
            <a:ext cx="5486294" cy="471768"/>
          </a:xfrm>
          <a:prstGeom prst="borderCallout2">
            <a:avLst>
              <a:gd name="adj1" fmla="val 18750"/>
              <a:gd name="adj2" fmla="val -8333"/>
              <a:gd name="adj3" fmla="val 18750"/>
              <a:gd name="adj4" fmla="val -16667"/>
              <a:gd name="adj5" fmla="val 673321"/>
              <a:gd name="adj6" fmla="val -367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text Chat window</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Content – Screen or App</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38912" y="1432179"/>
            <a:ext cx="8153400" cy="4286250"/>
          </a:xfrm>
          <a:prstGeom prst="rect">
            <a:avLst/>
          </a:prstGeom>
          <a:noFill/>
          <a:ln w="9525">
            <a:noFill/>
            <a:miter lim="800000"/>
            <a:headEnd/>
            <a:tailEnd/>
          </a:ln>
        </p:spPr>
      </p:pic>
      <p:sp>
        <p:nvSpPr>
          <p:cNvPr id="5" name="Line Callout 2 4"/>
          <p:cNvSpPr/>
          <p:nvPr/>
        </p:nvSpPr>
        <p:spPr>
          <a:xfrm>
            <a:off x="8979408" y="2076360"/>
            <a:ext cx="2322576" cy="1416648"/>
          </a:xfrm>
          <a:prstGeom prst="borderCallout2">
            <a:avLst>
              <a:gd name="adj1" fmla="val 18750"/>
              <a:gd name="adj2" fmla="val -8333"/>
              <a:gd name="adj3" fmla="val 18750"/>
              <a:gd name="adj4" fmla="val -16667"/>
              <a:gd name="adj5" fmla="val 45903"/>
              <a:gd name="adj6" fmla="val -92930"/>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Note that I have 2 monitors! Can share either one</a:t>
            </a:r>
            <a:endParaRPr lang="en-US" dirty="0"/>
          </a:p>
        </p:txBody>
      </p:sp>
      <p:sp>
        <p:nvSpPr>
          <p:cNvPr id="6" name="Line Callout 2 5"/>
          <p:cNvSpPr/>
          <p:nvPr/>
        </p:nvSpPr>
        <p:spPr>
          <a:xfrm>
            <a:off x="8985504" y="4185576"/>
            <a:ext cx="2322576" cy="1416648"/>
          </a:xfrm>
          <a:prstGeom prst="borderCallout2">
            <a:avLst>
              <a:gd name="adj1" fmla="val 18750"/>
              <a:gd name="adj2" fmla="val -8333"/>
              <a:gd name="adj3" fmla="val 18750"/>
              <a:gd name="adj4" fmla="val -16667"/>
              <a:gd name="adj5" fmla="val 34285"/>
              <a:gd name="adj6" fmla="val -7088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OR I can choose to share a single app</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Not in Any Order</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p14="http://schemas.microsoft.com/office/powerpoint/2010/main" xmlns="" val="4279343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p>
          <a:p>
            <a:r>
              <a:rPr lang="en-US" sz="2000" dirty="0" smtClean="0"/>
              <a:t>If your audio is poor, try leaving and rejoining the meeting.</a:t>
            </a:r>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smtClean="0"/>
              <a:t>Poor Internet Tips</a:t>
            </a:r>
            <a:endParaRPr lang="en-US" dirty="0"/>
          </a:p>
        </p:txBody>
      </p:sp>
      <p:sp>
        <p:nvSpPr>
          <p:cNvPr id="3" name="Content Placeholder 2"/>
          <p:cNvSpPr>
            <a:spLocks noGrp="1"/>
          </p:cNvSpPr>
          <p:nvPr>
            <p:ph idx="1"/>
          </p:nvPr>
        </p:nvSpPr>
        <p:spPr/>
        <p:txBody>
          <a:bodyPr/>
          <a:lstStyle/>
          <a:p>
            <a:r>
              <a:rPr lang="en-US" dirty="0" smtClean="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smtClean="0"/>
              <a:t>Step #1</a:t>
            </a:r>
          </a:p>
          <a:p>
            <a:pPr algn="ctr"/>
            <a:r>
              <a:rPr lang="en-US" dirty="0" smtClean="0"/>
              <a:t>Change </a:t>
            </a:r>
            <a:r>
              <a:rPr lang="en-US" dirty="0"/>
              <a:t>to “Call In</a:t>
            </a:r>
            <a:r>
              <a:rPr lang="en-US" dirty="0" smtClean="0"/>
              <a:t>” </a:t>
            </a:r>
            <a:r>
              <a:rPr lang="en-US" b="1" dirty="0" smtClean="0"/>
              <a:t>before</a:t>
            </a:r>
            <a:r>
              <a:rPr lang="en-US" dirty="0" smtClean="0"/>
              <a:t> clicking ‘Start Meeting’</a:t>
            </a:r>
            <a:endParaRPr lang="en-US" dirty="0"/>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smtClean="0"/>
              <a:t>Step #2</a:t>
            </a:r>
          </a:p>
          <a:p>
            <a:pPr algn="ctr"/>
            <a:r>
              <a:rPr lang="en-US" dirty="0" smtClean="0"/>
              <a:t>Number provided before you join meeting space</a:t>
            </a:r>
            <a:endParaRPr lang="en-US" dirty="0"/>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smtClean="0"/>
              <a:t>Step #3</a:t>
            </a:r>
          </a:p>
          <a:p>
            <a:pPr algn="ctr"/>
            <a:r>
              <a:rPr lang="en-US" dirty="0" smtClean="0"/>
              <a:t>Dial number. Enter access code.</a:t>
            </a:r>
          </a:p>
          <a:p>
            <a:pPr algn="ctr"/>
            <a:r>
              <a:rPr lang="en-US" dirty="0" smtClean="0"/>
              <a:t>Say “Hello” to meeting. </a:t>
            </a:r>
          </a:p>
          <a:p>
            <a:pPr algn="ctr"/>
            <a:r>
              <a:rPr lang="en-US" dirty="0" smtClean="0"/>
              <a:t>If no content is shared, no need to maintain the internet based connection.</a:t>
            </a:r>
            <a:endParaRPr lang="en-US" dirty="0"/>
          </a:p>
        </p:txBody>
      </p:sp>
    </p:spTree>
    <p:extLst>
      <p:ext uri="{BB962C8B-B14F-4D97-AF65-F5344CB8AC3E}">
        <p14:creationId xmlns:p14="http://schemas.microsoft.com/office/powerpoint/2010/main" xmlns=""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p14="http://schemas.microsoft.com/office/powerpoint/2010/main" xmlns=""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p14="http://schemas.microsoft.com/office/powerpoint/2010/main" xmlns=""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Similar to Chat rooms or Slack </a:t>
            </a:r>
          </a:p>
          <a:p>
            <a:r>
              <a:rPr lang="en-US" dirty="0" smtClean="0"/>
              <a:t>Links / integrates with Webex Meetings (you need both!)</a:t>
            </a:r>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IED</a:t>
            </a:r>
          </a:p>
          <a:p>
            <a:r>
              <a:rPr lang="en-US" dirty="0" smtClean="0"/>
              <a:t>While both Teams and Meetings can be started from a browser, downloading and installing the app is preferred.</a:t>
            </a:r>
          </a:p>
          <a:p>
            <a:pPr lvl="1"/>
            <a:r>
              <a:rPr lang="en-US" dirty="0" smtClean="0"/>
              <a:t>Teams will continue to run so that you get notifications</a:t>
            </a:r>
            <a:endParaRPr lang="en-US" dirty="0"/>
          </a:p>
        </p:txBody>
      </p:sp>
    </p:spTree>
    <p:extLst>
      <p:ext uri="{BB962C8B-B14F-4D97-AF65-F5344CB8AC3E}">
        <p14:creationId xmlns:p14="http://schemas.microsoft.com/office/powerpoint/2010/main" xmlns=""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0" y="1485618"/>
            <a:ext cx="6252711" cy="2976199"/>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a:t>
            </a:r>
            <a:r>
              <a:rPr lang="en-US" dirty="0" smtClean="0">
                <a:latin typeface="Calibri" panose="020F0502020204030204" pitchFamily="34" charset="0"/>
                <a:ea typeface="Calibri" panose="020F0502020204030204" pitchFamily="34" charset="0"/>
                <a:cs typeface="Times New Roman" panose="02020603050405020304" pitchFamily="18" charset="0"/>
              </a:rPr>
              <a:t>BOTH Webex Teams and </a:t>
            </a:r>
            <a:r>
              <a:rPr lang="en-US" dirty="0" smtClean="0">
                <a:latin typeface="Calibri" panose="020F0502020204030204" pitchFamily="34" charset="0"/>
                <a:ea typeface="Calibri" panose="020F0502020204030204" pitchFamily="34" charset="0"/>
                <a:cs typeface="Times New Roman" panose="02020603050405020304" pitchFamily="18" charset="0"/>
              </a:rPr>
              <a:t>Meetings</a:t>
            </a:r>
          </a:p>
          <a:p>
            <a:pPr marL="800100" lvl="1" indent="-342900">
              <a:lnSpc>
                <a:spcPct val="107000"/>
              </a:lnSpc>
              <a:spcAft>
                <a:spcPts val="800"/>
              </a:spcAft>
              <a:buFont typeface="+mj-lt"/>
              <a:buAutoNum type="arabicPeriod"/>
            </a:pPr>
            <a:r>
              <a:rPr lang="en-US" dirty="0" smtClean="0">
                <a:latin typeface="Calibri" panose="020F0502020204030204" pitchFamily="34" charset="0"/>
                <a:ea typeface="Calibri" panose="020F0502020204030204" pitchFamily="34" charset="0"/>
                <a:cs typeface="Times New Roman" panose="02020603050405020304" pitchFamily="18" charset="0"/>
              </a:rPr>
              <a:t>Note that your PC may ask permission to modify your PC to install </a:t>
            </a:r>
            <a:r>
              <a:rPr lang="en-US" smtClean="0">
                <a:latin typeface="Calibri" panose="020F0502020204030204" pitchFamily="34" charset="0"/>
                <a:ea typeface="Calibri" panose="020F0502020204030204" pitchFamily="34" charset="0"/>
                <a:cs typeface="Times New Roman" panose="02020603050405020304" pitchFamily="18" charset="0"/>
              </a:rPr>
              <a:t>the software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2075696"/>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Webex Meetings will launch as needed OR you can launch it and leave it running.</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p14="http://schemas.microsoft.com/office/powerpoint/2010/main" xmlns=""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Tree>
    <p:extLst>
      <p:ext uri="{BB962C8B-B14F-4D97-AF65-F5344CB8AC3E}">
        <p14:creationId xmlns:p14="http://schemas.microsoft.com/office/powerpoint/2010/main" xmlns=""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r>
              <a:rPr lang="en-US" dirty="0" smtClean="0"/>
              <a:t>.</a:t>
            </a:r>
          </a:p>
          <a:p>
            <a:r>
              <a:rPr lang="en-US" dirty="0" smtClean="0"/>
              <a:t>Notifications will come in while Teams is running. To exit Teams, use the icon in the system tray (Windows).</a:t>
            </a:r>
            <a:endParaRPr lang="en-US" dirty="0"/>
          </a:p>
        </p:txBody>
      </p:sp>
    </p:spTree>
    <p:extLst>
      <p:ext uri="{BB962C8B-B14F-4D97-AF65-F5344CB8AC3E}">
        <p14:creationId xmlns:p14="http://schemas.microsoft.com/office/powerpoint/2010/main" xmlns="" val="152067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1147</Words>
  <Application>Microsoft Office PowerPoint</Application>
  <PresentationFormat>Custom</PresentationFormat>
  <Paragraphs>124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Webex Teams – List of Teams / Settings</vt:lpstr>
      <vt:lpstr>Teams - Preferences / Settings</vt:lpstr>
      <vt:lpstr>Teams Space Usage Tips</vt:lpstr>
      <vt:lpstr>Webex Meetings</vt:lpstr>
      <vt:lpstr>Webex Meeting</vt:lpstr>
      <vt:lpstr>Sharing Content – Screen or App</vt:lpstr>
      <vt:lpstr>Webex Meeting Tips – Not in Any Order</vt:lpstr>
      <vt:lpstr>Webex Meeting Tips - Continued</vt:lpstr>
      <vt:lpstr>Poor Internet Tips</vt:lpstr>
    </vt:vector>
  </TitlesOfParts>
  <Company>Rensselaer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 Anderson</cp:lastModifiedBy>
  <cp:revision>34</cp:revision>
  <dcterms:created xsi:type="dcterms:W3CDTF">2020-03-16T20:01:30Z</dcterms:created>
  <dcterms:modified xsi:type="dcterms:W3CDTF">2020-03-20T18:12:18Z</dcterms:modified>
</cp:coreProperties>
</file>