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83"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84" r:id="rId122"/>
    <p:sldId id="602" r:id="rId123"/>
    <p:sldId id="603" r:id="rId124"/>
    <p:sldId id="633" r:id="rId125"/>
    <p:sldId id="528" r:id="rId126"/>
    <p:sldId id="625" r:id="rId127"/>
    <p:sldId id="300" r:id="rId128"/>
    <p:sldId id="646" r:id="rId129"/>
    <p:sldId id="597" r:id="rId130"/>
    <p:sldId id="685" r:id="rId131"/>
    <p:sldId id="667" r:id="rId132"/>
    <p:sldId id="382" r:id="rId133"/>
    <p:sldId id="584" r:id="rId134"/>
    <p:sldId id="634" r:id="rId135"/>
    <p:sldId id="529" r:id="rId136"/>
    <p:sldId id="626" r:id="rId137"/>
    <p:sldId id="302" r:id="rId138"/>
    <p:sldId id="598" r:id="rId139"/>
    <p:sldId id="686" r:id="rId140"/>
    <p:sldId id="648" r:id="rId141"/>
    <p:sldId id="494" r:id="rId142"/>
    <p:sldId id="404" r:id="rId143"/>
    <p:sldId id="495" r:id="rId144"/>
    <p:sldId id="496" r:id="rId145"/>
    <p:sldId id="530" r:id="rId146"/>
    <p:sldId id="535" r:id="rId147"/>
    <p:sldId id="627" r:id="rId148"/>
    <p:sldId id="304" r:id="rId149"/>
    <p:sldId id="599" r:id="rId150"/>
    <p:sldId id="687" r:id="rId151"/>
    <p:sldId id="395" r:id="rId152"/>
    <p:sldId id="619" r:id="rId153"/>
    <p:sldId id="396" r:id="rId154"/>
    <p:sldId id="628" r:id="rId155"/>
    <p:sldId id="562" r:id="rId156"/>
    <p:sldId id="600" r:id="rId157"/>
    <p:sldId id="564" r:id="rId158"/>
    <p:sldId id="649" r:id="rId159"/>
    <p:sldId id="651" r:id="rId160"/>
    <p:sldId id="653" r:id="rId161"/>
    <p:sldId id="654" r:id="rId162"/>
    <p:sldId id="650" r:id="rId163"/>
    <p:sldId id="655" r:id="rId164"/>
    <p:sldId id="669" r:id="rId165"/>
    <p:sldId id="620" r:id="rId166"/>
    <p:sldId id="482" r:id="rId167"/>
    <p:sldId id="647" r:id="rId168"/>
    <p:sldId id="568" r:id="rId169"/>
    <p:sldId id="567" r:id="rId170"/>
    <p:sldId id="378" r:id="rId171"/>
    <p:sldId id="350" r:id="rId172"/>
    <p:sldId id="338" r:id="rId173"/>
    <p:sldId id="352" r:id="rId1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83" d="100"/>
          <a:sy n="83" d="100"/>
        </p:scale>
        <p:origin x="1536" y="7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973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8/10/relationships/authors" Targe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presProps" Target="pres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commentAuthors" Target="commen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8/14/2025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8/14/2025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8/14/2025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8/14/2025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8/14/2025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8/14/2025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8/14/2025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8/14/2025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52.xml"/><Relationship Id="rId5" Type="http://schemas.openxmlformats.org/officeDocument/2006/relationships/slide" Target="slide85.xml"/><Relationship Id="rId10" Type="http://schemas.openxmlformats.org/officeDocument/2006/relationships/slide" Target="slide145.xml"/><Relationship Id="rId4" Type="http://schemas.openxmlformats.org/officeDocument/2006/relationships/slide" Target="slide72.xml"/><Relationship Id="rId9" Type="http://schemas.openxmlformats.org/officeDocument/2006/relationships/slide" Target="slide13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mtClean="0"/>
              <a:t>118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120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121</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mtClean="0"/>
              <a:t>127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131</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mtClean="0"/>
              <a:t>136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mtClean="0"/>
              <a:t>147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161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3689537"/>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850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10881</Words>
  <Application>Microsoft Office PowerPoint</Application>
  <PresentationFormat>On-screen Show (4:3)</PresentationFormat>
  <Paragraphs>1843</Paragraphs>
  <Slides>170</Slides>
  <Notes>75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170</vt:i4>
      </vt:variant>
    </vt:vector>
  </HeadingPairs>
  <TitlesOfParts>
    <vt:vector size="190"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DeBoer, Brad</cp:lastModifiedBy>
  <cp:revision>1526</cp:revision>
  <dcterms:created xsi:type="dcterms:W3CDTF">2012-08-24T00:53:15Z</dcterms:created>
  <dcterms:modified xsi:type="dcterms:W3CDTF">2025-08-14T15:03:35Z</dcterms:modified>
</cp:coreProperties>
</file>