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51206400" cy="288036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" d="100"/>
          <a:sy n="20" d="100"/>
        </p:scale>
        <p:origin x="518" y="14"/>
      </p:cViewPr>
      <p:guideLst>
        <p:guide orient="horz" pos="9072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1988" y="1154113"/>
            <a:ext cx="55340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54113"/>
            <a:ext cx="55340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54113"/>
            <a:ext cx="55340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2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8947788"/>
            <a:ext cx="43525440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6322040"/>
            <a:ext cx="3584448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20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40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60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80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00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153483"/>
            <a:ext cx="11521440" cy="245764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153483"/>
            <a:ext cx="33710880" cy="24576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18508983"/>
            <a:ext cx="43525440" cy="5720715"/>
          </a:xfrm>
        </p:spPr>
        <p:txBody>
          <a:bodyPr anchor="t"/>
          <a:lstStyle>
            <a:lvl1pPr algn="l">
              <a:defRPr sz="16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2208197"/>
            <a:ext cx="43525440" cy="6300786"/>
          </a:xfrm>
        </p:spPr>
        <p:txBody>
          <a:bodyPr anchor="b"/>
          <a:lstStyle>
            <a:lvl1pPr marL="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1pPr>
            <a:lvl2pPr marL="1920199" indent="0">
              <a:buNone/>
              <a:defRPr sz="7525">
                <a:solidFill>
                  <a:schemeClr val="tx1">
                    <a:tint val="75000"/>
                  </a:schemeClr>
                </a:solidFill>
              </a:defRPr>
            </a:lvl2pPr>
            <a:lvl3pPr marL="3840398" indent="0">
              <a:buNone/>
              <a:defRPr sz="6738">
                <a:solidFill>
                  <a:schemeClr val="tx1">
                    <a:tint val="75000"/>
                  </a:schemeClr>
                </a:solidFill>
              </a:defRPr>
            </a:lvl3pPr>
            <a:lvl4pPr marL="5760597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4pPr>
            <a:lvl5pPr marL="7680796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5pPr>
            <a:lvl6pPr marL="9600994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6720843"/>
            <a:ext cx="2261616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6720843"/>
            <a:ext cx="2261616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6447474"/>
            <a:ext cx="22625052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9134475"/>
            <a:ext cx="22625052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6447474"/>
            <a:ext cx="22633940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9134475"/>
            <a:ext cx="22633940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146810"/>
            <a:ext cx="16846552" cy="4880610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146813"/>
            <a:ext cx="28625800" cy="24583074"/>
          </a:xfrm>
        </p:spPr>
        <p:txBody>
          <a:bodyPr/>
          <a:lstStyle>
            <a:lvl1pPr>
              <a:defRPr sz="13475"/>
            </a:lvl1pPr>
            <a:lvl2pPr>
              <a:defRPr sz="11725"/>
            </a:lvl2pPr>
            <a:lvl3pPr>
              <a:defRPr sz="10063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027423"/>
            <a:ext cx="16846552" cy="19702464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0162520"/>
            <a:ext cx="30723840" cy="2380299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2573655"/>
            <a:ext cx="30723840" cy="17282160"/>
          </a:xfrm>
        </p:spPr>
        <p:txBody>
          <a:bodyPr/>
          <a:lstStyle>
            <a:lvl1pPr marL="0" indent="0">
              <a:buNone/>
              <a:defRPr sz="13475"/>
            </a:lvl1pPr>
            <a:lvl2pPr marL="1920199" indent="0">
              <a:buNone/>
              <a:defRPr sz="11725"/>
            </a:lvl2pPr>
            <a:lvl3pPr marL="3840398" indent="0">
              <a:buNone/>
              <a:defRPr sz="10063"/>
            </a:lvl3pPr>
            <a:lvl4pPr marL="5760597" indent="0">
              <a:buNone/>
              <a:defRPr sz="8400"/>
            </a:lvl4pPr>
            <a:lvl5pPr marL="7680796" indent="0">
              <a:buNone/>
              <a:defRPr sz="8400"/>
            </a:lvl5pPr>
            <a:lvl6pPr marL="9600994" indent="0">
              <a:buNone/>
              <a:defRPr sz="8400"/>
            </a:lvl6pPr>
            <a:lvl7pPr marL="11521193" indent="0">
              <a:buNone/>
              <a:defRPr sz="8400"/>
            </a:lvl7pPr>
            <a:lvl8pPr marL="13441392" indent="0">
              <a:buNone/>
              <a:defRPr sz="8400"/>
            </a:lvl8pPr>
            <a:lvl9pPr marL="15361591" indent="0">
              <a:buNone/>
              <a:defRPr sz="8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2542819"/>
            <a:ext cx="30723840" cy="3380421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48006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6720843"/>
            <a:ext cx="46085760" cy="19009044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26696673"/>
            <a:ext cx="119481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6/16/2025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26696673"/>
            <a:ext cx="162153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26696673"/>
            <a:ext cx="119481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920199" rtl="0" eaLnBrk="1" latinLnBrk="0" hangingPunct="1">
        <a:spcBef>
          <a:spcPct val="0"/>
        </a:spcBef>
        <a:buNone/>
        <a:defRPr sz="184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49" indent="-1440149" algn="l" defTabSz="1920199" rtl="0" eaLnBrk="1" latinLnBrk="0" hangingPunct="1">
        <a:spcBef>
          <a:spcPct val="20000"/>
        </a:spcBef>
        <a:buFont typeface="Arial"/>
        <a:buChar char="•"/>
        <a:defRPr sz="13475" kern="1200">
          <a:solidFill>
            <a:schemeClr val="tx1"/>
          </a:solidFill>
          <a:latin typeface="+mn-lt"/>
          <a:ea typeface="+mn-ea"/>
          <a:cs typeface="+mn-cs"/>
        </a:defRPr>
      </a:lvl1pPr>
      <a:lvl2pPr marL="3120324" indent="-1200125" algn="l" defTabSz="1920199" rtl="0" eaLnBrk="1" latinLnBrk="0" hangingPunct="1">
        <a:spcBef>
          <a:spcPct val="20000"/>
        </a:spcBef>
        <a:buFont typeface="Arial"/>
        <a:buChar char="–"/>
        <a:defRPr sz="11725" kern="1200">
          <a:solidFill>
            <a:schemeClr val="tx1"/>
          </a:solidFill>
          <a:latin typeface="+mn-lt"/>
          <a:ea typeface="+mn-ea"/>
          <a:cs typeface="+mn-cs"/>
        </a:defRPr>
      </a:lvl2pPr>
      <a:lvl3pPr marL="4800498" indent="-960100" algn="l" defTabSz="1920199" rtl="0" eaLnBrk="1" latinLnBrk="0" hangingPunct="1">
        <a:spcBef>
          <a:spcPct val="20000"/>
        </a:spcBef>
        <a:buFont typeface="Arial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3pPr>
      <a:lvl4pPr marL="6720696" indent="-960100" algn="l" defTabSz="1920199" rtl="0" eaLnBrk="1" latinLnBrk="0" hangingPunct="1">
        <a:spcBef>
          <a:spcPct val="20000"/>
        </a:spcBef>
        <a:buFont typeface="Arial"/>
        <a:buChar char="–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895" indent="-960100" algn="l" defTabSz="1920199" rtl="0" eaLnBrk="1" latinLnBrk="0" hangingPunct="1">
        <a:spcBef>
          <a:spcPct val="20000"/>
        </a:spcBef>
        <a:buFont typeface="Arial"/>
        <a:buChar char="»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093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2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4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690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1pPr>
      <a:lvl2pPr marL="1920199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2pPr>
      <a:lvl3pPr marL="3840398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3pPr>
      <a:lvl4pPr marL="5760597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4pPr>
      <a:lvl5pPr marL="7680796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5pPr>
      <a:lvl6pPr marL="9600994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6pPr>
      <a:lvl7pPr marL="11521193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7pPr>
      <a:lvl8pPr marL="13441392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8pPr>
      <a:lvl9pPr marL="15361591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rpi.edu/projects" TargetMode="External"/><Relationship Id="rId4" Type="http://schemas.openxmlformats.org/officeDocument/2006/relationships/hyperlink" Target="https://designlab.eng.rpi.edu/edn/projects/capstone-support-dev/wiki/Post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152789"/>
            <a:ext cx="4989163" cy="1600200"/>
          </a:xfrm>
          <a:prstGeom prst="rect">
            <a:avLst/>
          </a:prstGeom>
        </p:spPr>
      </p:pic>
      <p:cxnSp>
        <p:nvCxnSpPr>
          <p:cNvPr id="6" name="Straight Connector 5"/>
          <p:cNvCxnSpPr>
            <a:cxnSpLocks/>
          </p:cNvCxnSpPr>
          <p:nvPr/>
        </p:nvCxnSpPr>
        <p:spPr>
          <a:xfrm>
            <a:off x="1524000" y="3395390"/>
            <a:ext cx="48154786" cy="20002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806120" y="363908"/>
            <a:ext cx="7351257" cy="1850472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115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268825" y="2533650"/>
            <a:ext cx="17836435" cy="911754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4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71064" y="1241706"/>
            <a:ext cx="4507722" cy="1238766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7525" dirty="0"/>
              <a:t>Client Logo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280930" y="27470100"/>
            <a:ext cx="26708543" cy="861740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075" dirty="0"/>
              <a:t>Client Mentor(s): Name1, Name2, …  ; Project Engineer: Name (Dept.); Chief Engineer: Name (Dept.)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587F42-C9F8-7C8A-1B51-FDEEA6E734F0}"/>
              </a:ext>
            </a:extLst>
          </p:cNvPr>
          <p:cNvCxnSpPr>
            <a:cxnSpLocks/>
          </p:cNvCxnSpPr>
          <p:nvPr/>
        </p:nvCxnSpPr>
        <p:spPr>
          <a:xfrm>
            <a:off x="1498020" y="27170062"/>
            <a:ext cx="48154786" cy="20002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400" dirty="0"/>
              <a:t>Previous slide was a TEMPLATE for the poster.</a:t>
            </a:r>
            <a:br>
              <a:rPr lang="en-US" sz="8400" dirty="0"/>
            </a:br>
            <a:r>
              <a:rPr lang="en-US" sz="8400" dirty="0"/>
              <a:t>Slides 2-4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5534026"/>
            <a:ext cx="46741080" cy="22116095"/>
          </a:xfrm>
        </p:spPr>
        <p:txBody>
          <a:bodyPr vert="horz" lIns="384048" tIns="192024" rIns="384048" bIns="192024" rtlCol="0" anchor="t">
            <a:normAutofit fontScale="92500" lnSpcReduction="10000"/>
          </a:bodyPr>
          <a:lstStyle/>
          <a:p>
            <a:r>
              <a:rPr lang="en-US" sz="8800" dirty="0"/>
              <a:t>Detailed notes are (of course) on EDN</a:t>
            </a:r>
          </a:p>
          <a:p>
            <a:pPr lvl="1"/>
            <a:r>
              <a:rPr lang="en-US" sz="8800" dirty="0">
                <a:hlinkClick r:id="rId3"/>
              </a:rPr>
              <a:t>Board of Directors Review</a:t>
            </a:r>
            <a:endParaRPr lang="en-US" sz="8800" dirty="0"/>
          </a:p>
          <a:p>
            <a:pPr lvl="1"/>
            <a:r>
              <a:rPr lang="en-US" sz="8800" dirty="0">
                <a:hlinkClick r:id="rId4"/>
              </a:rPr>
              <a:t>https://designlab.eng.rpi.edu/edn/projects/capstone-support-dev/wiki/Poster</a:t>
            </a:r>
            <a:r>
              <a:rPr lang="en-US" sz="8800" dirty="0"/>
              <a:t> </a:t>
            </a:r>
          </a:p>
          <a:p>
            <a:r>
              <a:rPr lang="en-US" sz="8800" dirty="0"/>
              <a:t>Project Engineers’ department is “CORE”, </a:t>
            </a:r>
            <a:r>
              <a:rPr lang="en-US" sz="8800" b="1" u="sng" dirty="0"/>
              <a:t>except</a:t>
            </a:r>
            <a:r>
              <a:rPr lang="en-US" sz="8800" dirty="0"/>
              <a:t> for Prof. Kanai, who is a member of ECSE</a:t>
            </a:r>
          </a:p>
          <a:p>
            <a:r>
              <a:rPr lang="en-US" sz="8800" dirty="0"/>
              <a:t>DO NOT put your Gantt chart on the poster. Don’t print it, don’t mention it, don’t show it. It is too small and too detailed for the 25 min schedule.</a:t>
            </a:r>
          </a:p>
          <a:p>
            <a:r>
              <a:rPr lang="en-US" sz="8800" dirty="0"/>
              <a:t>Abbreviations of Majors</a:t>
            </a:r>
          </a:p>
          <a:p>
            <a:pPr marL="1920199" lvl="1" indent="0">
              <a:buNone/>
            </a:pPr>
            <a:r>
              <a:rPr lang="en-US" sz="6600" dirty="0"/>
              <a:t>	Mechanical – MECL			Electrical - ELEC</a:t>
            </a:r>
          </a:p>
          <a:p>
            <a:pPr marL="1920199" lvl="1" indent="0">
              <a:buNone/>
            </a:pPr>
            <a:r>
              <a:rPr lang="en-US" sz="6600" dirty="0"/>
              <a:t>	Computer Systems – CSYS		Computer Science - CSCI</a:t>
            </a:r>
          </a:p>
          <a:p>
            <a:pPr marL="1920199" lvl="1" indent="0">
              <a:buNone/>
            </a:pPr>
            <a:r>
              <a:rPr lang="en-US" sz="6600" dirty="0"/>
              <a:t>	Materials – MATL				Industrial Management- MGTE</a:t>
            </a:r>
          </a:p>
          <a:p>
            <a:pPr marL="1920199" lvl="1" indent="0">
              <a:buNone/>
            </a:pPr>
            <a:r>
              <a:rPr lang="en-US" sz="6600" dirty="0"/>
              <a:t>	Aeronautical – AERO			Biomedical - BMED</a:t>
            </a:r>
          </a:p>
          <a:p>
            <a:r>
              <a:rPr lang="en-US" sz="88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800" dirty="0">
                <a:cs typeface="Calibri"/>
              </a:rPr>
              <a:t>Some examples of past FINAL posters are hanging in classroom &amp; online for reference. </a:t>
            </a:r>
            <a:r>
              <a:rPr lang="en-US" sz="8800" dirty="0">
                <a:ea typeface="+mn-lt"/>
                <a:cs typeface="+mn-lt"/>
                <a:hlinkClick r:id="rId5"/>
              </a:rPr>
              <a:t>https://designlab.rpi.edu/projects</a:t>
            </a:r>
            <a:r>
              <a:rPr lang="en-US" sz="8800" dirty="0">
                <a:ea typeface="+mn-lt"/>
                <a:cs typeface="+mn-lt"/>
              </a:rPr>
              <a:t> </a:t>
            </a:r>
          </a:p>
          <a:p>
            <a:r>
              <a:rPr lang="en-US" sz="8800" dirty="0">
                <a:ea typeface="+mn-lt"/>
                <a:cs typeface="+mn-lt"/>
              </a:rPr>
              <a:t>Board of Directors Review Posters (midterm) will be displayed on the monitors in the classroom</a:t>
            </a:r>
          </a:p>
          <a:p>
            <a:r>
              <a:rPr lang="en-US" sz="8800" dirty="0">
                <a:ea typeface="+mn-lt"/>
                <a:cs typeface="+mn-lt"/>
              </a:rPr>
              <a:t>Final Posters (end of semester) will be printed and hung on easels for the Design Showcase</a:t>
            </a:r>
          </a:p>
          <a:p>
            <a:pPr marL="0" indent="0">
              <a:buNone/>
            </a:pPr>
            <a:endParaRPr lang="en-US" sz="8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60320" y="4400551"/>
            <a:ext cx="46085759" cy="19778473"/>
          </a:xfrm>
          <a:prstGeom prst="rect">
            <a:avLst/>
          </a:prstGeom>
          <a:noFill/>
        </p:spPr>
        <p:txBody>
          <a:bodyPr wrap="square" lIns="79998" tIns="39996" rIns="79998" bIns="39996" rtlCol="0">
            <a:spAutoFit/>
          </a:bodyPr>
          <a:lstStyle/>
          <a:p>
            <a:r>
              <a:rPr lang="en-US" sz="8000" dirty="0"/>
              <a:t>Required Poster Contents (suggest you use the words in bold as headings)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Purpose</a:t>
            </a:r>
            <a:r>
              <a:rPr lang="en-US" sz="8000" dirty="0"/>
              <a:t>  - ultimate project goals &amp; client benefits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Past Work and/or Project History </a:t>
            </a:r>
            <a:r>
              <a:rPr lang="en-US" sz="8000" dirty="0"/>
              <a:t>- as appropriate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Semester Objectives/Requirements  </a:t>
            </a:r>
            <a:r>
              <a:rPr lang="en-US" sz="8000" dirty="0"/>
              <a:t>- specific desired results this semester, include a (system) diagram indicating what you are designing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Technical Approach, Results and Accomplishments to Date </a:t>
            </a:r>
            <a:r>
              <a:rPr lang="en-US" sz="8000" dirty="0"/>
              <a:t>- analysis, design, resulting artifacts, evaluations and test results, tentative conclusions, </a:t>
            </a:r>
            <a:r>
              <a:rPr lang="en-US" sz="8000" dirty="0" err="1"/>
              <a:t>etc</a:t>
            </a:r>
            <a:endParaRPr lang="en-US" sz="8000" dirty="0"/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Next Steps and Plan </a:t>
            </a:r>
            <a:r>
              <a:rPr lang="en-US" sz="8000" dirty="0"/>
              <a:t>- How you plan to succeed, what are your scheduled next steps</a:t>
            </a:r>
          </a:p>
          <a:p>
            <a:pPr marL="2457056" lvl="2" indent="-537471">
              <a:buFont typeface="Arial" pitchFamily="34" charset="0"/>
              <a:buChar char="•"/>
            </a:pPr>
            <a:endParaRPr lang="en-US" sz="8000" dirty="0"/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bulleted text should be 60 pt or larger</a:t>
            </a:r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annotations and axis/figure labels should be 48 pt or larger</a:t>
            </a:r>
          </a:p>
          <a:p>
            <a:pPr marL="537471" lvl="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3DE27B-D218-2881-B04A-6880E6471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0" y="22555200"/>
            <a:ext cx="2336296" cy="23362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6F23E2-4E9B-7A09-51DC-CE67DF38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2239991"/>
          </a:xfrm>
        </p:spPr>
        <p:txBody>
          <a:bodyPr>
            <a:noAutofit/>
          </a:bodyPr>
          <a:lstStyle/>
          <a:p>
            <a:r>
              <a:rPr lang="en-US" sz="9600" b="1" dirty="0"/>
              <a:t>MIDTERM POSTER</a:t>
            </a:r>
            <a:endParaRPr lang="en-US" sz="37300" dirty="0"/>
          </a:p>
        </p:txBody>
      </p:sp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7524A-0688-FF15-EC28-14EBC769C3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5089548-4B9A-839B-F54B-E0982B5C280E}"/>
              </a:ext>
            </a:extLst>
          </p:cNvPr>
          <p:cNvSpPr txBox="1"/>
          <p:nvPr/>
        </p:nvSpPr>
        <p:spPr>
          <a:xfrm>
            <a:off x="2819400" y="5067300"/>
            <a:ext cx="45567599" cy="16085154"/>
          </a:xfrm>
          <a:prstGeom prst="rect">
            <a:avLst/>
          </a:prstGeom>
          <a:noFill/>
        </p:spPr>
        <p:txBody>
          <a:bodyPr wrap="square" lIns="79998" tIns="39996" rIns="79998" bIns="39996" rtlCol="0">
            <a:spAutoFit/>
          </a:bodyPr>
          <a:lstStyle/>
          <a:p>
            <a:pPr marL="1000103" indent="-1000103">
              <a:buFont typeface="Arial" panose="020B0604020202020204" pitchFamily="34" charset="0"/>
              <a:buChar char="•"/>
            </a:pPr>
            <a:r>
              <a:rPr lang="en-US" sz="8000" dirty="0"/>
              <a:t>Content should be an update of what team actually achieved during semester, and future direction of project.</a:t>
            </a:r>
          </a:p>
          <a:p>
            <a:pPr marL="2919689" lvl="1" indent="-1000103">
              <a:buFont typeface="Arial" panose="020B0604020202020204" pitchFamily="34" charset="0"/>
              <a:buChar char="•"/>
            </a:pPr>
            <a:r>
              <a:rPr lang="en-US" sz="8000" dirty="0"/>
              <a:t>Few changes needed to </a:t>
            </a:r>
            <a:r>
              <a:rPr lang="en-US" sz="8000" b="1" dirty="0"/>
              <a:t>Purpose</a:t>
            </a:r>
            <a:r>
              <a:rPr lang="en-US" sz="8000" dirty="0"/>
              <a:t>, </a:t>
            </a:r>
            <a:r>
              <a:rPr lang="en-US" sz="8000" b="1" dirty="0"/>
              <a:t>Past Work</a:t>
            </a:r>
            <a:r>
              <a:rPr lang="en-US" sz="8000" dirty="0"/>
              <a:t>, &amp; </a:t>
            </a:r>
            <a:r>
              <a:rPr lang="en-US" sz="8000" b="1" dirty="0"/>
              <a:t>Objectives </a:t>
            </a:r>
            <a:r>
              <a:rPr lang="en-US" sz="8000" dirty="0"/>
              <a:t>sections</a:t>
            </a:r>
            <a:endParaRPr lang="en-US" sz="8000" b="1" dirty="0"/>
          </a:p>
          <a:p>
            <a:pPr marL="2919689" lvl="1" indent="-1000103">
              <a:buFont typeface="Arial" panose="020B0604020202020204" pitchFamily="34" charset="0"/>
              <a:buChar char="•"/>
            </a:pPr>
            <a:r>
              <a:rPr lang="en-US" sz="8000" b="1" dirty="0"/>
              <a:t>Technical Approach </a:t>
            </a:r>
            <a:r>
              <a:rPr lang="en-US" sz="8000" dirty="0"/>
              <a:t>can be dropped for more discussion of </a:t>
            </a:r>
            <a:r>
              <a:rPr lang="en-US" sz="8000" b="1" dirty="0"/>
              <a:t>Accomplishments</a:t>
            </a:r>
          </a:p>
          <a:p>
            <a:pPr marL="2919689" lvl="1" indent="-1000103">
              <a:buFont typeface="Arial" panose="020B0604020202020204" pitchFamily="34" charset="0"/>
              <a:buChar char="•"/>
            </a:pPr>
            <a:r>
              <a:rPr lang="en-US" sz="8000" b="1" dirty="0"/>
              <a:t>Next Steps </a:t>
            </a:r>
            <a:r>
              <a:rPr lang="en-US" sz="8000" dirty="0"/>
              <a:t>are what future team or client can pursue</a:t>
            </a:r>
          </a:p>
          <a:p>
            <a:pPr marL="2919689" lvl="1" indent="-1000103">
              <a:buFont typeface="Arial" panose="020B0604020202020204" pitchFamily="34" charset="0"/>
              <a:buChar char="•"/>
            </a:pPr>
            <a:endParaRPr lang="en-US" sz="8000" dirty="0"/>
          </a:p>
          <a:p>
            <a:pPr marL="1000103" indent="-1000103">
              <a:buFont typeface="Arial" panose="020B0604020202020204" pitchFamily="34" charset="0"/>
              <a:buChar char="•"/>
            </a:pPr>
            <a:r>
              <a:rPr lang="en-US" sz="8000" b="1" u="sng" dirty="0"/>
              <a:t>Font of bulleted text should be 48 pt or larger</a:t>
            </a:r>
          </a:p>
          <a:p>
            <a:pPr marL="1000103" indent="-1000103">
              <a:buFont typeface="Arial" panose="020B0604020202020204" pitchFamily="34" charset="0"/>
              <a:buChar char="•"/>
            </a:pPr>
            <a:r>
              <a:rPr lang="en-US" sz="8000" b="1" u="sng" dirty="0"/>
              <a:t>Font of annotations and axis/figure labels should be 36 pt or larger</a:t>
            </a:r>
          </a:p>
          <a:p>
            <a:pPr marL="1000103" indent="-1000103">
              <a:buFont typeface="Arial" panose="020B0604020202020204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F96146-C7FD-8EF4-D1F6-7C491F8407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1400" y="19583400"/>
            <a:ext cx="2336296" cy="23362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14550D6-CC23-A6AE-A38D-73A10C507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1153479"/>
            <a:ext cx="34564320" cy="2446971"/>
          </a:xfrm>
        </p:spPr>
        <p:txBody>
          <a:bodyPr>
            <a:normAutofit/>
          </a:bodyPr>
          <a:lstStyle/>
          <a:p>
            <a:r>
              <a:rPr lang="en-US" sz="9600" b="1" dirty="0"/>
              <a:t>FINAL POSTER</a:t>
            </a:r>
          </a:p>
        </p:txBody>
      </p:sp>
    </p:spTree>
    <p:extLst>
      <p:ext uri="{BB962C8B-B14F-4D97-AF65-F5344CB8AC3E}">
        <p14:creationId xmlns:p14="http://schemas.microsoft.com/office/powerpoint/2010/main" val="661708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594</Words>
  <Application>Microsoft Office PowerPoint</Application>
  <PresentationFormat>Custom</PresentationFormat>
  <Paragraphs>52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Previous slide was a TEMPLATE for the poster. Slides 2-4 contain INSTRUCTIONS for the poster</vt:lpstr>
      <vt:lpstr>MIDTERM POSTER</vt:lpstr>
      <vt:lpstr>FINAL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Paster, Aren</cp:lastModifiedBy>
  <cp:revision>204</cp:revision>
  <dcterms:created xsi:type="dcterms:W3CDTF">2010-10-13T15:25:13Z</dcterms:created>
  <dcterms:modified xsi:type="dcterms:W3CDTF">2025-06-16T14:59:32Z</dcterms:modified>
</cp:coreProperties>
</file>