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comments/modernComment_22E_B81E38C3.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4"/>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642" r:id="rId92"/>
    <p:sldId id="643" r:id="rId93"/>
    <p:sldId id="559" r:id="rId94"/>
    <p:sldId id="393" r:id="rId95"/>
    <p:sldId id="616" r:id="rId96"/>
    <p:sldId id="622" r:id="rId97"/>
    <p:sldId id="293" r:id="rId98"/>
    <p:sldId id="594" r:id="rId99"/>
    <p:sldId id="586" r:id="rId100"/>
    <p:sldId id="587" r:id="rId101"/>
    <p:sldId id="588" r:id="rId102"/>
    <p:sldId id="589" r:id="rId103"/>
    <p:sldId id="590"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304" r:id="rId158"/>
    <p:sldId id="599" r:id="rId159"/>
    <p:sldId id="687" r:id="rId160"/>
    <p:sldId id="395" r:id="rId161"/>
    <p:sldId id="619" r:id="rId162"/>
    <p:sldId id="396" r:id="rId163"/>
    <p:sldId id="628" r:id="rId164"/>
    <p:sldId id="562" r:id="rId165"/>
    <p:sldId id="600" r:id="rId166"/>
    <p:sldId id="564" r:id="rId167"/>
    <p:sldId id="649" r:id="rId168"/>
    <p:sldId id="651" r:id="rId169"/>
    <p:sldId id="653" r:id="rId170"/>
    <p:sldId id="654" r:id="rId171"/>
    <p:sldId id="650" r:id="rId172"/>
    <p:sldId id="655" r:id="rId173"/>
    <p:sldId id="669" r:id="rId174"/>
    <p:sldId id="620" r:id="rId175"/>
    <p:sldId id="482" r:id="rId176"/>
    <p:sldId id="647" r:id="rId177"/>
    <p:sldId id="568" r:id="rId178"/>
    <p:sldId id="567" r:id="rId179"/>
    <p:sldId id="378" r:id="rId180"/>
    <p:sldId id="350" r:id="rId181"/>
    <p:sldId id="338" r:id="rId182"/>
    <p:sldId id="352" r:id="rId1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79202" autoAdjust="0"/>
  </p:normalViewPr>
  <p:slideViewPr>
    <p:cSldViewPr>
      <p:cViewPr varScale="1">
        <p:scale>
          <a:sx n="50" d="100"/>
          <a:sy n="50" d="100"/>
        </p:scale>
        <p:origin x="1072" y="3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712"/>
    </p:cViewPr>
  </p:notesTextViewPr>
  <p:sorterViewPr>
    <p:cViewPr>
      <p:scale>
        <a:sx n="120" d="100"/>
        <a:sy n="120" d="100"/>
      </p:scale>
      <p:origin x="0" y="-30144"/>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8/22/2025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3232 - </a:t>
            </a:r>
            <a:r>
              <a:rPr lang="en-US" sz="1200" b="1" i="0" kern="1200" dirty="0">
                <a:solidFill>
                  <a:schemeClr val="tx1"/>
                </a:solidFill>
                <a:effectLst/>
                <a:latin typeface="+mn-lt"/>
                <a:ea typeface="+mn-ea"/>
                <a:cs typeface="+mn-cs"/>
              </a:rPr>
              <a:t>Day 2 - Capstone Course Expectations 3232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Room 3332 - </a:t>
            </a:r>
            <a:r>
              <a:rPr lang="en-US" sz="1200" b="1" i="0" kern="1200" dirty="0">
                <a:solidFill>
                  <a:schemeClr val="tx1"/>
                </a:solidFill>
                <a:effectLst/>
                <a:latin typeface="+mn-lt"/>
                <a:ea typeface="+mn-ea"/>
                <a:cs typeface="+mn-cs"/>
              </a:rPr>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8/22/2025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8/22/2025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8/22/2025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8/22/2025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8/22/2025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8/22/2025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8/22/2025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8/22/2025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8/22/2025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8/22/2025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8/22/2025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8/22/2025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8/22/2025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8/22/2025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8/22/2025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4.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100</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67818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your PE or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documents in the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each.</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371600" y="4609216"/>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
        <p:nvSpPr>
          <p:cNvPr id="9" name="TextBox 8">
            <a:extLst>
              <a:ext uri="{FF2B5EF4-FFF2-40B4-BE49-F238E27FC236}">
                <a16:creationId xmlns:a16="http://schemas.microsoft.com/office/drawing/2014/main" id="{9B871869-076C-CB37-81FC-325971893AC0}"/>
              </a:ext>
            </a:extLst>
          </p:cNvPr>
          <p:cNvSpPr txBox="1"/>
          <p:nvPr/>
        </p:nvSpPr>
        <p:spPr>
          <a:xfrm>
            <a:off x="7010400" y="2337616"/>
            <a:ext cx="4848828" cy="646331"/>
          </a:xfrm>
          <a:prstGeom prst="rect">
            <a:avLst/>
          </a:prstGeom>
          <a:noFill/>
        </p:spPr>
        <p:txBody>
          <a:bodyPr wrap="none" rtlCol="0">
            <a:spAutoFit/>
          </a:bodyPr>
          <a:lstStyle/>
          <a:p>
            <a:r>
              <a:rPr lang="en-US" dirty="0">
                <a:solidFill>
                  <a:schemeClr val="accent1"/>
                </a:solidFill>
              </a:rPr>
              <a:t>Create as 2 tracks? - early + late client meeting</a:t>
            </a:r>
          </a:p>
          <a:p>
            <a:r>
              <a:rPr lang="en-US" dirty="0">
                <a:solidFill>
                  <a:schemeClr val="accent1"/>
                </a:solidFill>
              </a:rPr>
              <a:t>or even 3 tracks? - early + late + no client meeting</a:t>
            </a:r>
          </a:p>
        </p:txBody>
      </p:sp>
    </p:spTree>
    <p:extLst>
      <p:ext uri="{BB962C8B-B14F-4D97-AF65-F5344CB8AC3E}">
        <p14:creationId xmlns:p14="http://schemas.microsoft.com/office/powerpoint/2010/main" val="6059295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
        <p:nvSpPr>
          <p:cNvPr id="7" name="TextBox 6">
            <a:extLst>
              <a:ext uri="{FF2B5EF4-FFF2-40B4-BE49-F238E27FC236}">
                <a16:creationId xmlns:a16="http://schemas.microsoft.com/office/drawing/2014/main" id="{EB90B35D-A784-35FC-1D88-AF9F7867A394}"/>
              </a:ext>
            </a:extLst>
          </p:cNvPr>
          <p:cNvSpPr txBox="1"/>
          <p:nvPr/>
        </p:nvSpPr>
        <p:spPr>
          <a:xfrm>
            <a:off x="6934200" y="2310474"/>
            <a:ext cx="2057400" cy="1477328"/>
          </a:xfrm>
          <a:prstGeom prst="rect">
            <a:avLst/>
          </a:prstGeom>
          <a:noFill/>
        </p:spPr>
        <p:txBody>
          <a:bodyPr wrap="square" rtlCol="0">
            <a:spAutoFit/>
          </a:bodyPr>
          <a:lstStyle/>
          <a:p>
            <a:r>
              <a:rPr lang="en-US" dirty="0"/>
              <a:t>Many slides missing to describe blocks on this schedule. Copy them forward from day 9 section</a:t>
            </a:r>
          </a:p>
        </p:txBody>
      </p:sp>
    </p:spTree>
    <p:extLst>
      <p:ext uri="{BB962C8B-B14F-4D97-AF65-F5344CB8AC3E}">
        <p14:creationId xmlns:p14="http://schemas.microsoft.com/office/powerpoint/2010/main" val="35210298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163</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170</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5987023"/>
              </p:ext>
            </p:extLst>
          </p:nvPr>
        </p:nvGraphicFramePr>
        <p:xfrm>
          <a:off x="381000" y="1005329"/>
          <a:ext cx="8382000" cy="5438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Capstone project is built everyday - brick by brick, piece by piece</a:t>
            </a:r>
          </a:p>
          <a:p>
            <a:r>
              <a:rPr lang="en-US" sz="2400" dirty="0"/>
              <a:t>Project is collaborative and team based</a:t>
            </a:r>
          </a:p>
          <a:p>
            <a:endParaRPr lang="en-US" sz="2400" dirty="0"/>
          </a:p>
          <a:p>
            <a:r>
              <a:rPr lang="en-US" sz="2400" dirty="0"/>
              <a:t>Deliverables</a:t>
            </a:r>
          </a:p>
          <a:p>
            <a:pPr lvl="1"/>
            <a:r>
              <a:rPr lang="en-US" sz="2400" dirty="0"/>
              <a:t>Due by </a:t>
            </a:r>
            <a:r>
              <a:rPr lang="en-US" sz="2400" b="1" dirty="0"/>
              <a:t>11:59</a:t>
            </a:r>
            <a:r>
              <a:rPr lang="en-US" sz="2400" dirty="0"/>
              <a:t> on date listed on Task and Due Dates</a:t>
            </a:r>
          </a:p>
          <a:p>
            <a:pPr lvl="1"/>
            <a:r>
              <a:rPr lang="en-US" sz="2400" dirty="0"/>
              <a:t>10% deduction per day</a:t>
            </a:r>
          </a:p>
          <a:p>
            <a:pPr lvl="1"/>
            <a:r>
              <a:rPr lang="en-US" sz="2400" dirty="0"/>
              <a:t>ZERO points earned after 5 days</a:t>
            </a:r>
          </a:p>
          <a:p>
            <a:r>
              <a:rPr lang="en-US" sz="2400" dirty="0"/>
              <a:t>Out of class tasks</a:t>
            </a:r>
          </a:p>
          <a:p>
            <a:pPr lvl="1"/>
            <a:r>
              <a:rPr lang="en-US" sz="2400" dirty="0"/>
              <a:t>Due </a:t>
            </a:r>
            <a:r>
              <a:rPr lang="en-US" sz="2400" b="1" dirty="0"/>
              <a:t>BEFORE</a:t>
            </a:r>
            <a:r>
              <a:rPr lang="en-US" sz="2400" dirty="0"/>
              <a:t> the next class to help advance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619250" y="5625296"/>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97</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98</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99</a:t>
            </a:fld>
            <a:endParaRPr lang="en-US" dirty="0"/>
          </a:p>
        </p:txBody>
      </p:sp>
    </p:spTree>
    <p:extLst>
      <p:ext uri="{BB962C8B-B14F-4D97-AF65-F5344CB8AC3E}">
        <p14:creationId xmlns:p14="http://schemas.microsoft.com/office/powerpoint/2010/main" val="556588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11756</Words>
  <Application>Microsoft Office PowerPoint</Application>
  <PresentationFormat>On-screen Show (4:3)</PresentationFormat>
  <Paragraphs>1966</Paragraphs>
  <Slides>179</Slides>
  <Notes>78</Notes>
  <HiddenSlides>6</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179</vt:i4>
      </vt:variant>
    </vt:vector>
  </HeadingPairs>
  <TitlesOfParts>
    <vt:vector size="199"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Engineering Definition Review</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Defining Meaningful Tasks</vt:lpstr>
      <vt:lpstr>Defining Meaningful Tasks aka “SMART”</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Natarajan, Kannathal</cp:lastModifiedBy>
  <cp:revision>1533</cp:revision>
  <dcterms:created xsi:type="dcterms:W3CDTF">2012-08-24T00:53:15Z</dcterms:created>
  <dcterms:modified xsi:type="dcterms:W3CDTF">2025-08-22T17:47:32Z</dcterms:modified>
</cp:coreProperties>
</file>