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comments/modernComment_22E_B81E38C3.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83" d="100"/>
          <a:sy n="83" d="100"/>
        </p:scale>
        <p:origin x="1458" y="90"/>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55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3232 - </a:t>
            </a:r>
            <a:r>
              <a:rPr lang="en-US" sz="1200" b="1" i="0" kern="1200" dirty="0">
                <a:solidFill>
                  <a:schemeClr val="tx1"/>
                </a:solidFill>
                <a:effectLst/>
                <a:latin typeface="+mn-lt"/>
                <a:ea typeface="+mn-ea"/>
                <a:cs typeface="+mn-cs"/>
              </a:rPr>
              <a:t>Day 2 - Capstone Course Expectations 3232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3332 - </a:t>
            </a:r>
            <a:r>
              <a:rPr lang="en-US" sz="1200" b="1" i="0" kern="1200" dirty="0">
                <a:solidFill>
                  <a:schemeClr val="tx1"/>
                </a:solidFill>
                <a:effectLst/>
                <a:latin typeface="+mn-lt"/>
                <a:ea typeface="+mn-ea"/>
                <a:cs typeface="+mn-cs"/>
              </a:rPr>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37915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11750</Words>
  <Application>Microsoft Office PowerPoint</Application>
  <PresentationFormat>On-screen Show (4:3)</PresentationFormat>
  <Paragraphs>1981</Paragraphs>
  <Slides>180</Slides>
  <Notes>77</Notes>
  <HiddenSlides>6</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180</vt:i4>
      </vt:variant>
    </vt:vector>
  </HeadingPairs>
  <TitlesOfParts>
    <vt:vector size="200"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1540</cp:revision>
  <dcterms:created xsi:type="dcterms:W3CDTF">2012-08-24T00:53:15Z</dcterms:created>
  <dcterms:modified xsi:type="dcterms:W3CDTF">2025-08-27T18:34:03Z</dcterms:modified>
</cp:coreProperties>
</file>