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586" r:id="rId92"/>
    <p:sldId id="587" r:id="rId93"/>
    <p:sldId id="588" r:id="rId94"/>
    <p:sldId id="589" r:id="rId95"/>
    <p:sldId id="590" r:id="rId96"/>
    <p:sldId id="643" r:id="rId97"/>
    <p:sldId id="393" r:id="rId98"/>
    <p:sldId id="616" r:id="rId99"/>
    <p:sldId id="622" r:id="rId100"/>
    <p:sldId id="293" r:id="rId101"/>
    <p:sldId id="594" r:id="rId102"/>
    <p:sldId id="642" r:id="rId103"/>
    <p:sldId id="559"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698" r:id="rId158"/>
    <p:sldId id="599" r:id="rId159"/>
    <p:sldId id="687" r:id="rId160"/>
    <p:sldId id="395" r:id="rId161"/>
    <p:sldId id="619" r:id="rId162"/>
    <p:sldId id="396" r:id="rId163"/>
    <p:sldId id="628" r:id="rId164"/>
    <p:sldId id="699" r:id="rId165"/>
    <p:sldId id="600" r:id="rId166"/>
    <p:sldId id="649" r:id="rId167"/>
    <p:sldId id="651" r:id="rId168"/>
    <p:sldId id="653" r:id="rId169"/>
    <p:sldId id="654" r:id="rId170"/>
    <p:sldId id="650" r:id="rId171"/>
    <p:sldId id="655" r:id="rId172"/>
    <p:sldId id="564" r:id="rId173"/>
    <p:sldId id="620" r:id="rId174"/>
    <p:sldId id="669" r:id="rId175"/>
    <p:sldId id="482" r:id="rId176"/>
    <p:sldId id="647" r:id="rId177"/>
    <p:sldId id="568" r:id="rId178"/>
    <p:sldId id="567" r:id="rId179"/>
    <p:sldId id="378" r:id="rId180"/>
    <p:sldId id="350" r:id="rId181"/>
    <p:sldId id="338" r:id="rId182"/>
    <p:sldId id="352" r:id="rId183"/>
    <p:sldId id="700" r:id="rId1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varScale="1">
        <p:scale>
          <a:sx n="117" d="100"/>
          <a:sy n="117" d="100"/>
        </p:scale>
        <p:origin x="3100"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8/27/2025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3232 - </a:t>
            </a:r>
            <a:r>
              <a:rPr lang="en-US" sz="1200" b="1" i="0" kern="1200" dirty="0">
                <a:solidFill>
                  <a:schemeClr val="tx1"/>
                </a:solidFill>
                <a:effectLst/>
                <a:latin typeface="+mn-lt"/>
                <a:ea typeface="+mn-ea"/>
                <a:cs typeface="+mn-cs"/>
              </a:rPr>
              <a:t>Day 2 - Capstone Course Expectations 3232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3332 - </a:t>
            </a:r>
            <a:r>
              <a:rPr lang="en-US" sz="1200" b="1" i="0" kern="1200" dirty="0">
                <a:solidFill>
                  <a:schemeClr val="tx1"/>
                </a:solidFill>
                <a:effectLst/>
                <a:latin typeface="+mn-lt"/>
                <a:ea typeface="+mn-ea"/>
                <a:cs typeface="+mn-cs"/>
              </a:rPr>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8/27/2025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8/27/2025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8/27/2025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8/27/2025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8/27/2025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8/27/2025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8/27/2025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8/27/2025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8/27/2025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8/27/2025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8/27/2025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8/27/2025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8/27/2025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8/27/2025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8/27/2025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7.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989438904"/>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154</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161</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169</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37915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371366486"/>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2414020319"/>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191614888"/>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12129</Words>
  <Application>Microsoft Office PowerPoint</Application>
  <PresentationFormat>On-screen Show (4:3)</PresentationFormat>
  <Paragraphs>2164</Paragraphs>
  <Slides>180</Slides>
  <Notes>78</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180</vt:i4>
      </vt:variant>
    </vt:vector>
  </HeadingPairs>
  <TitlesOfParts>
    <vt:vector size="201" baseType="lpstr">
      <vt:lpstr>Inter</vt:lpstr>
      <vt:lpstr>SlidoInter</vt:lpstr>
      <vt:lpstr>Algerian</vt:lpstr>
      <vt:lpstr>Amasis MT Pro Black</vt:lpstr>
      <vt:lpstr>Aptos</vt:lpstr>
      <vt:lpstr>Aptos Display</vt:lpstr>
      <vt:lpstr>Aptos Narrow</vt:lpstr>
      <vt:lpstr>Arial</vt:lpstr>
      <vt:lpstr>Calibri</vt:lpstr>
      <vt:lpstr>Calibri Light</vt:lpstr>
      <vt:lpstr>Courier New</vt:lpstr>
      <vt:lpstr>Roboto</vt:lpstr>
      <vt:lpstr>Segoe Script</vt:lpstr>
      <vt:lpstr>Segoe UI</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Kanai, Junichi</cp:lastModifiedBy>
  <cp:revision>1543</cp:revision>
  <cp:lastPrinted>2025-08-27T18:46:28Z</cp:lastPrinted>
  <dcterms:created xsi:type="dcterms:W3CDTF">2012-08-24T00:53:15Z</dcterms:created>
  <dcterms:modified xsi:type="dcterms:W3CDTF">2025-08-27T22:02:30Z</dcterms:modified>
</cp:coreProperties>
</file>