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5"/>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536" r:id="rId76"/>
    <p:sldId id="546" r:id="rId77"/>
    <p:sldId id="621" r:id="rId78"/>
    <p:sldId id="287" r:id="rId79"/>
    <p:sldId id="691" r:id="rId80"/>
    <p:sldId id="693" r:id="rId81"/>
    <p:sldId id="694" r:id="rId82"/>
    <p:sldId id="696" r:id="rId83"/>
    <p:sldId id="695" r:id="rId84"/>
    <p:sldId id="680" r:id="rId85"/>
    <p:sldId id="663" r:id="rId86"/>
    <p:sldId id="697" r:id="rId87"/>
    <p:sldId id="593" r:id="rId88"/>
    <p:sldId id="340" r:id="rId89"/>
    <p:sldId id="288" r:id="rId90"/>
    <p:sldId id="290" r:id="rId91"/>
    <p:sldId id="586" r:id="rId92"/>
    <p:sldId id="587" r:id="rId93"/>
    <p:sldId id="588" r:id="rId94"/>
    <p:sldId id="589" r:id="rId95"/>
    <p:sldId id="590" r:id="rId96"/>
    <p:sldId id="643" r:id="rId97"/>
    <p:sldId id="393" r:id="rId98"/>
    <p:sldId id="616" r:id="rId99"/>
    <p:sldId id="622" r:id="rId100"/>
    <p:sldId id="293" r:id="rId101"/>
    <p:sldId id="594" r:id="rId102"/>
    <p:sldId id="642" r:id="rId103"/>
    <p:sldId id="559" r:id="rId104"/>
    <p:sldId id="394" r:id="rId105"/>
    <p:sldId id="342" r:id="rId106"/>
    <p:sldId id="618" r:id="rId107"/>
    <p:sldId id="601" r:id="rId108"/>
    <p:sldId id="474" r:id="rId109"/>
    <p:sldId id="583" r:id="rId110"/>
    <p:sldId id="623" r:id="rId111"/>
    <p:sldId id="518" r:id="rId112"/>
    <p:sldId id="595" r:id="rId113"/>
    <p:sldId id="683" r:id="rId114"/>
    <p:sldId id="681" r:id="rId115"/>
    <p:sldId id="644" r:id="rId116"/>
    <p:sldId id="343" r:id="rId117"/>
    <p:sldId id="344" r:id="rId118"/>
    <p:sldId id="580" r:id="rId119"/>
    <p:sldId id="534" r:id="rId120"/>
    <p:sldId id="550" r:id="rId121"/>
    <p:sldId id="551" r:id="rId122"/>
    <p:sldId id="624" r:id="rId123"/>
    <p:sldId id="298" r:id="rId124"/>
    <p:sldId id="596" r:id="rId125"/>
    <p:sldId id="645" r:id="rId126"/>
    <p:sldId id="446" r:id="rId127"/>
    <p:sldId id="447" r:id="rId128"/>
    <p:sldId id="668" r:id="rId129"/>
    <p:sldId id="450" r:id="rId130"/>
    <p:sldId id="684" r:id="rId131"/>
    <p:sldId id="602" r:id="rId132"/>
    <p:sldId id="603" r:id="rId133"/>
    <p:sldId id="633" r:id="rId134"/>
    <p:sldId id="528" r:id="rId135"/>
    <p:sldId id="625" r:id="rId136"/>
    <p:sldId id="300" r:id="rId137"/>
    <p:sldId id="646" r:id="rId138"/>
    <p:sldId id="597" r:id="rId139"/>
    <p:sldId id="685" r:id="rId140"/>
    <p:sldId id="667" r:id="rId141"/>
    <p:sldId id="382" r:id="rId142"/>
    <p:sldId id="584" r:id="rId143"/>
    <p:sldId id="634" r:id="rId144"/>
    <p:sldId id="529" r:id="rId145"/>
    <p:sldId id="626" r:id="rId146"/>
    <p:sldId id="302" r:id="rId147"/>
    <p:sldId id="598" r:id="rId148"/>
    <p:sldId id="686" r:id="rId149"/>
    <p:sldId id="648" r:id="rId150"/>
    <p:sldId id="494" r:id="rId151"/>
    <p:sldId id="404" r:id="rId152"/>
    <p:sldId id="495" r:id="rId153"/>
    <p:sldId id="496" r:id="rId154"/>
    <p:sldId id="530" r:id="rId155"/>
    <p:sldId id="535" r:id="rId156"/>
    <p:sldId id="627" r:id="rId157"/>
    <p:sldId id="698" r:id="rId158"/>
    <p:sldId id="599" r:id="rId159"/>
    <p:sldId id="687" r:id="rId160"/>
    <p:sldId id="395" r:id="rId161"/>
    <p:sldId id="619" r:id="rId162"/>
    <p:sldId id="396" r:id="rId163"/>
    <p:sldId id="628" r:id="rId164"/>
    <p:sldId id="699" r:id="rId165"/>
    <p:sldId id="600" r:id="rId166"/>
    <p:sldId id="649" r:id="rId167"/>
    <p:sldId id="651" r:id="rId168"/>
    <p:sldId id="653" r:id="rId169"/>
    <p:sldId id="654" r:id="rId170"/>
    <p:sldId id="650" r:id="rId171"/>
    <p:sldId id="655" r:id="rId172"/>
    <p:sldId id="564" r:id="rId173"/>
    <p:sldId id="620" r:id="rId174"/>
    <p:sldId id="669" r:id="rId175"/>
    <p:sldId id="482" r:id="rId176"/>
    <p:sldId id="647" r:id="rId177"/>
    <p:sldId id="568" r:id="rId178"/>
    <p:sldId id="567" r:id="rId179"/>
    <p:sldId id="378" r:id="rId180"/>
    <p:sldId id="350" r:id="rId181"/>
    <p:sldId id="338" r:id="rId182"/>
    <p:sldId id="352" r:id="rId183"/>
    <p:sldId id="700" r:id="rId18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5" d="100"/>
          <a:sy n="75" d="100"/>
        </p:scale>
        <p:origin x="2628" y="66"/>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3368"/>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microsoft.com/office/2018/10/relationships/authors" Target="author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commentAuthors" Target="commentAuthor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presProps" Target="presProp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8/28/2025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99</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119</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123</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153</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162</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176</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8/28/2025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8/28/2025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8/28/2025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8/28/2025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8/28/2025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8/28/2025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8/28/2025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8/28/2025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8/28/2025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8/28/2025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8/28/2025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8/28/2025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8/28/2025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8/28/2025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8/28/2025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8/28/2025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8/28/2025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8/28/2025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8/28/2025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8/28/2025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8/28/2025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8/28/2025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8/28/2025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7.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3.xml"/><Relationship Id="rId3" Type="http://schemas.openxmlformats.org/officeDocument/2006/relationships/slide" Target="slide42.xml"/><Relationship Id="rId7" Type="http://schemas.openxmlformats.org/officeDocument/2006/relationships/slide" Target="slide120.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8.xml"/><Relationship Id="rId11" Type="http://schemas.openxmlformats.org/officeDocument/2006/relationships/slide" Target="slide161.xml"/><Relationship Id="rId5" Type="http://schemas.openxmlformats.org/officeDocument/2006/relationships/slide" Target="slide97.xml"/><Relationship Id="rId10" Type="http://schemas.openxmlformats.org/officeDocument/2006/relationships/slide" Target="slide154.xml"/><Relationship Id="rId4" Type="http://schemas.openxmlformats.org/officeDocument/2006/relationships/slide" Target="slide81.xml"/><Relationship Id="rId9" Type="http://schemas.openxmlformats.org/officeDocument/2006/relationships/slide" Target="slide143.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566240251"/>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100</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101</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102</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110</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9D15110-7F51-755E-56E7-D8E83D38E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587D0E4D-48E6-408D-930E-36C7B4C8DFA1}"/>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025131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119</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120</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123</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124</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127</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128</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130</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136</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137</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140</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145</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146</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154</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156</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157</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161</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163</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168</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169</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171</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173</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175</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176</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177</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178</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6379157"/>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371366486"/>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2414020319"/>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a:t>
            </a:r>
            <a:r>
              <a:rPr lang="en-US" sz="2000" dirty="0">
                <a:solidFill>
                  <a:srgbClr val="FF0000"/>
                </a:solidFill>
              </a:rPr>
              <a:t>NOW</a:t>
            </a:r>
            <a:r>
              <a:rPr lang="en-US" sz="2000" dirty="0"/>
              <a:t>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191614888"/>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6</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1</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lnSpcReduction="10000"/>
          </a:bodyPr>
          <a:lstStyle/>
          <a:p>
            <a:r>
              <a:rPr lang="en-US" dirty="0">
                <a:cs typeface="Calibri"/>
              </a:rPr>
              <a:t>Solve the Problem Your Client Has!</a:t>
            </a:r>
          </a:p>
          <a:p>
            <a:pPr lvl="1"/>
            <a:r>
              <a:rPr lang="en-US" dirty="0">
                <a:cs typeface="Calibri"/>
              </a:rPr>
              <a:t>Seek to Understand What the Client Needs</a:t>
            </a: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73</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75</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81</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82</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83</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86</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93</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97</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1357</TotalTime>
  <Words>12129</Words>
  <Application>Microsoft Office PowerPoint</Application>
  <PresentationFormat>On-screen Show (4:3)</PresentationFormat>
  <Paragraphs>2164</Paragraphs>
  <Slides>180</Slides>
  <Notes>78</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180</vt:i4>
      </vt:variant>
    </vt:vector>
  </HeadingPairs>
  <TitlesOfParts>
    <vt:vector size="201" baseType="lpstr">
      <vt:lpstr>Inter</vt:lpstr>
      <vt:lpstr>SlidoInter</vt:lpstr>
      <vt:lpstr>Algerian</vt:lpstr>
      <vt:lpstr>Amasis MT Pro Black</vt:lpstr>
      <vt:lpstr>Aptos</vt:lpstr>
      <vt:lpstr>Aptos Display</vt:lpstr>
      <vt:lpstr>Aptos Narrow</vt:lpstr>
      <vt:lpstr>Arial</vt:lpstr>
      <vt:lpstr>Calibri</vt:lpstr>
      <vt:lpstr>Calibri Light</vt:lpstr>
      <vt:lpstr>Courier New</vt:lpstr>
      <vt:lpstr>Roboto</vt:lpstr>
      <vt:lpstr>Segoe Script</vt:lpstr>
      <vt:lpstr>Segoe UI</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Kanai, Junichi</cp:lastModifiedBy>
  <cp:revision>1544</cp:revision>
  <cp:lastPrinted>2025-08-28T13:49:34Z</cp:lastPrinted>
  <dcterms:created xsi:type="dcterms:W3CDTF">2012-08-24T00:53:15Z</dcterms:created>
  <dcterms:modified xsi:type="dcterms:W3CDTF">2025-08-28T13:53:30Z</dcterms:modified>
</cp:coreProperties>
</file>