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78" d="100"/>
          <a:sy n="78" d="100"/>
        </p:scale>
        <p:origin x="168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8/28/2025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8/28/2025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8/28/2025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8/28/2025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8/28/2025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8/28/2025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8/28/2025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8/28/2025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8/28/2025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8/28/2025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8/28/2025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8/28/2025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8/28/2025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8/28/2025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8/28/2025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8/28/2025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04359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12145</Words>
  <Application>Microsoft Office PowerPoint</Application>
  <PresentationFormat>On-screen Show (4:3)</PresentationFormat>
  <Paragraphs>2165</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DeBoer, Brad</cp:lastModifiedBy>
  <cp:revision>1547</cp:revision>
  <cp:lastPrinted>2025-08-28T15:58:42Z</cp:lastPrinted>
  <dcterms:created xsi:type="dcterms:W3CDTF">2012-08-24T00:53:15Z</dcterms:created>
  <dcterms:modified xsi:type="dcterms:W3CDTF">2025-08-28T18:30:17Z</dcterms:modified>
</cp:coreProperties>
</file>