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media/image15.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comments/modernComment_22E_B81E38C3.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5"/>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265" r:id="rId26"/>
    <p:sldId id="400" r:id="rId27"/>
    <p:sldId id="613" r:id="rId28"/>
    <p:sldId id="617"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689" r:id="rId53"/>
    <p:sldId id="289" r:id="rId54"/>
    <p:sldId id="641" r:id="rId55"/>
    <p:sldId id="640" r:id="rId56"/>
    <p:sldId id="468" r:id="rId57"/>
    <p:sldId id="672" r:id="rId58"/>
    <p:sldId id="673" r:id="rId59"/>
    <p:sldId id="674" r:id="rId60"/>
    <p:sldId id="675" r:id="rId61"/>
    <p:sldId id="690" r:id="rId62"/>
    <p:sldId id="677" r:id="rId63"/>
    <p:sldId id="678" r:id="rId64"/>
    <p:sldId id="679" r:id="rId65"/>
    <p:sldId id="688" r:id="rId66"/>
    <p:sldId id="460" r:id="rId67"/>
    <p:sldId id="471" r:id="rId68"/>
    <p:sldId id="469" r:id="rId69"/>
    <p:sldId id="558" r:id="rId70"/>
    <p:sldId id="329" r:id="rId71"/>
    <p:sldId id="330" r:id="rId72"/>
    <p:sldId id="331" r:id="rId73"/>
    <p:sldId id="659" r:id="rId74"/>
    <p:sldId id="664" r:id="rId75"/>
    <p:sldId id="536" r:id="rId76"/>
    <p:sldId id="546" r:id="rId77"/>
    <p:sldId id="621" r:id="rId78"/>
    <p:sldId id="287" r:id="rId79"/>
    <p:sldId id="691" r:id="rId80"/>
    <p:sldId id="693" r:id="rId81"/>
    <p:sldId id="694" r:id="rId82"/>
    <p:sldId id="696" r:id="rId83"/>
    <p:sldId id="695" r:id="rId84"/>
    <p:sldId id="680" r:id="rId85"/>
    <p:sldId id="663" r:id="rId86"/>
    <p:sldId id="697" r:id="rId87"/>
    <p:sldId id="593" r:id="rId88"/>
    <p:sldId id="340" r:id="rId89"/>
    <p:sldId id="288" r:id="rId90"/>
    <p:sldId id="290" r:id="rId91"/>
    <p:sldId id="586" r:id="rId92"/>
    <p:sldId id="587" r:id="rId93"/>
    <p:sldId id="588" r:id="rId94"/>
    <p:sldId id="589" r:id="rId95"/>
    <p:sldId id="590" r:id="rId96"/>
    <p:sldId id="643" r:id="rId97"/>
    <p:sldId id="393" r:id="rId98"/>
    <p:sldId id="616" r:id="rId99"/>
    <p:sldId id="622" r:id="rId100"/>
    <p:sldId id="293" r:id="rId101"/>
    <p:sldId id="594" r:id="rId102"/>
    <p:sldId id="642" r:id="rId103"/>
    <p:sldId id="559" r:id="rId104"/>
    <p:sldId id="394" r:id="rId105"/>
    <p:sldId id="342" r:id="rId106"/>
    <p:sldId id="618" r:id="rId107"/>
    <p:sldId id="601" r:id="rId108"/>
    <p:sldId id="474" r:id="rId109"/>
    <p:sldId id="583" r:id="rId110"/>
    <p:sldId id="623" r:id="rId111"/>
    <p:sldId id="518" r:id="rId112"/>
    <p:sldId id="595" r:id="rId113"/>
    <p:sldId id="683" r:id="rId114"/>
    <p:sldId id="681" r:id="rId115"/>
    <p:sldId id="644" r:id="rId116"/>
    <p:sldId id="343" r:id="rId117"/>
    <p:sldId id="344" r:id="rId118"/>
    <p:sldId id="580" r:id="rId119"/>
    <p:sldId id="534" r:id="rId120"/>
    <p:sldId id="550" r:id="rId121"/>
    <p:sldId id="551" r:id="rId122"/>
    <p:sldId id="624" r:id="rId123"/>
    <p:sldId id="298" r:id="rId124"/>
    <p:sldId id="596" r:id="rId125"/>
    <p:sldId id="645" r:id="rId126"/>
    <p:sldId id="446" r:id="rId127"/>
    <p:sldId id="447" r:id="rId128"/>
    <p:sldId id="668" r:id="rId129"/>
    <p:sldId id="450" r:id="rId130"/>
    <p:sldId id="684" r:id="rId131"/>
    <p:sldId id="602" r:id="rId132"/>
    <p:sldId id="603" r:id="rId133"/>
    <p:sldId id="633" r:id="rId134"/>
    <p:sldId id="528" r:id="rId135"/>
    <p:sldId id="625" r:id="rId136"/>
    <p:sldId id="300" r:id="rId137"/>
    <p:sldId id="646" r:id="rId138"/>
    <p:sldId id="597" r:id="rId139"/>
    <p:sldId id="685" r:id="rId140"/>
    <p:sldId id="667" r:id="rId141"/>
    <p:sldId id="382" r:id="rId142"/>
    <p:sldId id="584" r:id="rId143"/>
    <p:sldId id="634" r:id="rId144"/>
    <p:sldId id="529" r:id="rId145"/>
    <p:sldId id="626" r:id="rId146"/>
    <p:sldId id="302" r:id="rId147"/>
    <p:sldId id="598" r:id="rId148"/>
    <p:sldId id="686" r:id="rId149"/>
    <p:sldId id="648" r:id="rId150"/>
    <p:sldId id="494" r:id="rId151"/>
    <p:sldId id="404" r:id="rId152"/>
    <p:sldId id="495" r:id="rId153"/>
    <p:sldId id="496" r:id="rId154"/>
    <p:sldId id="530" r:id="rId155"/>
    <p:sldId id="535" r:id="rId156"/>
    <p:sldId id="627" r:id="rId157"/>
    <p:sldId id="698" r:id="rId158"/>
    <p:sldId id="599" r:id="rId159"/>
    <p:sldId id="687" r:id="rId160"/>
    <p:sldId id="395" r:id="rId161"/>
    <p:sldId id="619" r:id="rId162"/>
    <p:sldId id="396" r:id="rId163"/>
    <p:sldId id="628" r:id="rId164"/>
    <p:sldId id="699" r:id="rId165"/>
    <p:sldId id="600" r:id="rId166"/>
    <p:sldId id="649" r:id="rId167"/>
    <p:sldId id="651" r:id="rId168"/>
    <p:sldId id="653" r:id="rId169"/>
    <p:sldId id="654" r:id="rId170"/>
    <p:sldId id="650" r:id="rId171"/>
    <p:sldId id="655" r:id="rId172"/>
    <p:sldId id="564" r:id="rId173"/>
    <p:sldId id="620" r:id="rId174"/>
    <p:sldId id="669" r:id="rId175"/>
    <p:sldId id="482" r:id="rId176"/>
    <p:sldId id="647" r:id="rId177"/>
    <p:sldId id="568" r:id="rId178"/>
    <p:sldId id="567" r:id="rId179"/>
    <p:sldId id="378" r:id="rId180"/>
    <p:sldId id="350" r:id="rId181"/>
    <p:sldId id="338" r:id="rId182"/>
    <p:sldId id="352" r:id="rId183"/>
    <p:sldId id="700" r:id="rId18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2304" autoAdjust="0"/>
  </p:normalViewPr>
  <p:slideViewPr>
    <p:cSldViewPr>
      <p:cViewPr varScale="1">
        <p:scale>
          <a:sx n="75" d="100"/>
          <a:sy n="75" d="100"/>
        </p:scale>
        <p:origin x="1752" y="43"/>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3368"/>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microsoft.com/office/2018/10/relationships/authors" Target="author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commentAuthors" Target="commentAuthor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presProps" Target="presProp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DD43211A-ECC0-4AC6-AB3F-5922DFCFB9B0}" type="pres">
      <dgm:prSet presAssocID="{75FD5685-CC7D-4E71-9C3F-DD3EBF63FE58}" presName="vert0" presStyleCnt="0">
        <dgm:presLayoutVars>
          <dgm:dir/>
          <dgm:animOne val="branch"/>
          <dgm:animLvl val="lvl"/>
        </dgm:presLayoutVars>
      </dgm:prSet>
      <dgm:spPr/>
    </dgm:pt>
    <dgm:pt modelId="{539F63CC-E6F7-4174-B2B9-D4DB237801C9}" type="pres">
      <dgm:prSet presAssocID="{60791F59-98C9-4C35-BE29-F55E332F2BAC}" presName="thickLine" presStyleLbl="alignNode1" presStyleIdx="0" presStyleCnt="6"/>
      <dgm:spPr/>
    </dgm:pt>
    <dgm:pt modelId="{5574FE7B-6452-4D19-89C4-4F2CC65E4EA9}" type="pres">
      <dgm:prSet presAssocID="{60791F59-98C9-4C35-BE29-F55E332F2BAC}" presName="horz1" presStyleCnt="0"/>
      <dgm:spPr/>
    </dgm:pt>
    <dgm:pt modelId="{EFD2A847-C868-430C-BB48-8CAA7268011A}" type="pres">
      <dgm:prSet presAssocID="{60791F59-98C9-4C35-BE29-F55E332F2BAC}" presName="tx1" presStyleLbl="revTx" presStyleIdx="0" presStyleCnt="6"/>
      <dgm:spPr/>
    </dgm:pt>
    <dgm:pt modelId="{68EC1707-2B26-425C-AE8A-2DF1A763E565}" type="pres">
      <dgm:prSet presAssocID="{60791F59-98C9-4C35-BE29-F55E332F2BAC}" presName="vert1" presStyleCnt="0"/>
      <dgm:spPr/>
    </dgm:pt>
    <dgm:pt modelId="{CB9F4972-6EAD-43E0-ADA1-6494F8ECCA48}" type="pres">
      <dgm:prSet presAssocID="{4E5F8593-38E9-4D6C-90EA-0DE7FFE0A4F4}" presName="thickLine" presStyleLbl="alignNode1" presStyleIdx="1" presStyleCnt="6"/>
      <dgm:spPr/>
    </dgm:pt>
    <dgm:pt modelId="{4E7CFE3F-9AE1-41B0-896A-72DB0D316CE0}" type="pres">
      <dgm:prSet presAssocID="{4E5F8593-38E9-4D6C-90EA-0DE7FFE0A4F4}" presName="horz1" presStyleCnt="0"/>
      <dgm:spPr/>
    </dgm:pt>
    <dgm:pt modelId="{29250D38-CB4A-4157-ADFE-A51FD8925B3B}" type="pres">
      <dgm:prSet presAssocID="{4E5F8593-38E9-4D6C-90EA-0DE7FFE0A4F4}" presName="tx1" presStyleLbl="revTx" presStyleIdx="1" presStyleCnt="6"/>
      <dgm:spPr/>
    </dgm:pt>
    <dgm:pt modelId="{43822256-BC98-46D2-BE3E-4FB37CFAD836}" type="pres">
      <dgm:prSet presAssocID="{4E5F8593-38E9-4D6C-90EA-0DE7FFE0A4F4}" presName="vert1" presStyleCnt="0"/>
      <dgm:spPr/>
    </dgm:pt>
    <dgm:pt modelId="{94A3EC7C-A1CA-438C-8993-976031D87053}" type="pres">
      <dgm:prSet presAssocID="{38FF1409-EA5E-4642-ACB7-4A7EEC0AA746}" presName="thickLine" presStyleLbl="alignNode1" presStyleIdx="2" presStyleCnt="6"/>
      <dgm:spPr/>
    </dgm:pt>
    <dgm:pt modelId="{3B5B31BD-F268-4F4F-9062-181B5A353A0F}" type="pres">
      <dgm:prSet presAssocID="{38FF1409-EA5E-4642-ACB7-4A7EEC0AA746}" presName="horz1" presStyleCnt="0"/>
      <dgm:spPr/>
    </dgm:pt>
    <dgm:pt modelId="{03F77D94-DEB1-42E7-B2E6-03C4CD00D3C1}" type="pres">
      <dgm:prSet presAssocID="{38FF1409-EA5E-4642-ACB7-4A7EEC0AA746}" presName="tx1" presStyleLbl="revTx" presStyleIdx="2" presStyleCnt="6"/>
      <dgm:spPr/>
    </dgm:pt>
    <dgm:pt modelId="{F9900E61-F09B-48CE-B744-CAA59C513B11}" type="pres">
      <dgm:prSet presAssocID="{38FF1409-EA5E-4642-ACB7-4A7EEC0AA746}" presName="vert1" presStyleCnt="0"/>
      <dgm:spPr/>
    </dgm:pt>
    <dgm:pt modelId="{3631E006-EE1E-4DFE-9DAA-F1E1230E0FD2}" type="pres">
      <dgm:prSet presAssocID="{5B21270C-F68E-4E74-BD46-07C6A76AF6E5}" presName="thickLine" presStyleLbl="alignNode1" presStyleIdx="3" presStyleCnt="6"/>
      <dgm:spPr/>
    </dgm:pt>
    <dgm:pt modelId="{AECF834D-49E2-48FD-AEC7-4EFA96D78892}" type="pres">
      <dgm:prSet presAssocID="{5B21270C-F68E-4E74-BD46-07C6A76AF6E5}" presName="horz1" presStyleCnt="0"/>
      <dgm:spPr/>
    </dgm:pt>
    <dgm:pt modelId="{22AEFA48-5002-44E5-A313-30577D91A03F}" type="pres">
      <dgm:prSet presAssocID="{5B21270C-F68E-4E74-BD46-07C6A76AF6E5}" presName="tx1" presStyleLbl="revTx" presStyleIdx="3" presStyleCnt="6"/>
      <dgm:spPr/>
    </dgm:pt>
    <dgm:pt modelId="{74E06DBD-63A4-4060-967E-D78070F84FB0}" type="pres">
      <dgm:prSet presAssocID="{5B21270C-F68E-4E74-BD46-07C6A76AF6E5}" presName="vert1" presStyleCnt="0"/>
      <dgm:spPr/>
    </dgm:pt>
    <dgm:pt modelId="{D14C7A00-CD70-42ED-884A-F5F367447D23}" type="pres">
      <dgm:prSet presAssocID="{A41E4256-1251-4BC2-AB4F-54951DC4E7A4}" presName="thickLine" presStyleLbl="alignNode1" presStyleIdx="4" presStyleCnt="6"/>
      <dgm:spPr/>
    </dgm:pt>
    <dgm:pt modelId="{56DA7C58-2D0A-4167-BD3A-EB407AE16EAD}" type="pres">
      <dgm:prSet presAssocID="{A41E4256-1251-4BC2-AB4F-54951DC4E7A4}" presName="horz1" presStyleCnt="0"/>
      <dgm:spPr/>
    </dgm:pt>
    <dgm:pt modelId="{BC0686FA-0CB4-4CA8-B518-202D9E6EFE62}" type="pres">
      <dgm:prSet presAssocID="{A41E4256-1251-4BC2-AB4F-54951DC4E7A4}" presName="tx1" presStyleLbl="revTx" presStyleIdx="4" presStyleCnt="6"/>
      <dgm:spPr/>
    </dgm:pt>
    <dgm:pt modelId="{547AD960-72FA-4B8D-B226-3F3D3714F2FC}" type="pres">
      <dgm:prSet presAssocID="{A41E4256-1251-4BC2-AB4F-54951DC4E7A4}" presName="vert1" presStyleCnt="0"/>
      <dgm:spPr/>
    </dgm:pt>
    <dgm:pt modelId="{362F03C5-55CE-4953-94AF-1DCEE740EB58}" type="pres">
      <dgm:prSet presAssocID="{ACF327F1-65DB-45E0-B52E-F19C32125BDF}" presName="thickLine" presStyleLbl="alignNode1" presStyleIdx="5" presStyleCnt="6"/>
      <dgm:spPr/>
    </dgm:pt>
    <dgm:pt modelId="{3A9CBA30-E30A-421F-888F-F2099F9329CD}" type="pres">
      <dgm:prSet presAssocID="{ACF327F1-65DB-45E0-B52E-F19C32125BDF}" presName="horz1" presStyleCnt="0"/>
      <dgm:spPr/>
    </dgm:pt>
    <dgm:pt modelId="{FBE7160F-63BB-4538-81A5-A5E12C78E899}" type="pres">
      <dgm:prSet presAssocID="{ACF327F1-65DB-45E0-B52E-F19C32125BDF}" presName="tx1" presStyleLbl="revTx" presStyleIdx="5" presStyleCnt="6"/>
      <dgm:spPr/>
    </dgm:pt>
    <dgm:pt modelId="{F970FC20-AF6A-4B4E-9984-7E935539FFC1}" type="pres">
      <dgm:prSet presAssocID="{ACF327F1-65DB-45E0-B52E-F19C32125BDF}" presName="vert1" presStyleCnt="0"/>
      <dgm:spPr/>
    </dgm:pt>
  </dgm:ptLst>
  <dgm:cxnLst>
    <dgm:cxn modelId="{4FD8CD01-9EBF-4F1E-B541-0F173CC6F0B4}" type="presOf" srcId="{5B21270C-F68E-4E74-BD46-07C6A76AF6E5}" destId="{22AEFA48-5002-44E5-A313-30577D91A03F}" srcOrd="0" destOrd="0" presId="urn:microsoft.com/office/officeart/2008/layout/LinedList"/>
    <dgm:cxn modelId="{7B99D423-F34B-46AC-80CF-AA9D1209C1D3}" type="presOf" srcId="{4E5F8593-38E9-4D6C-90EA-0DE7FFE0A4F4}" destId="{29250D38-CB4A-4157-ADFE-A51FD8925B3B}" srcOrd="0" destOrd="0" presId="urn:microsoft.com/office/officeart/2008/layout/LinedList"/>
    <dgm:cxn modelId="{D6251C3A-7922-41BC-AD30-7FA1609B6546}" type="presOf" srcId="{60791F59-98C9-4C35-BE29-F55E332F2BAC}" destId="{EFD2A847-C868-430C-BB48-8CAA7268011A}" srcOrd="0" destOrd="0" presId="urn:microsoft.com/office/officeart/2008/layout/LinedLis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8340C075-6604-410E-A28E-0F87890B247F}" type="presOf" srcId="{ACF327F1-65DB-45E0-B52E-F19C32125BDF}" destId="{FBE7160F-63BB-4538-81A5-A5E12C78E899}" srcOrd="0" destOrd="0" presId="urn:microsoft.com/office/officeart/2008/layout/LinedList"/>
    <dgm:cxn modelId="{7DAACE5A-B9D8-4BDE-B8CC-449263308DAF}" srcId="{75FD5685-CC7D-4E71-9C3F-DD3EBF63FE58}" destId="{38FF1409-EA5E-4642-ACB7-4A7EEC0AA746}" srcOrd="2" destOrd="0" parTransId="{AEB35BEF-2FBA-4691-A224-41B5BE6A346B}" sibTransId="{FE633657-08C7-4AA7-A681-A72DB1B45830}"/>
    <dgm:cxn modelId="{7B83DE84-1834-479C-A41C-A8FBE7E3BFA4}" type="presOf" srcId="{75FD5685-CC7D-4E71-9C3F-DD3EBF63FE58}" destId="{DD43211A-ECC0-4AC6-AB3F-5922DFCFB9B0}" srcOrd="0" destOrd="0" presId="urn:microsoft.com/office/officeart/2008/layout/LinedList"/>
    <dgm:cxn modelId="{1CBE258E-4FB9-436D-AADB-FC76F105D736}" type="presOf" srcId="{A41E4256-1251-4BC2-AB4F-54951DC4E7A4}" destId="{BC0686FA-0CB4-4CA8-B518-202D9E6EFE62}" srcOrd="0" destOrd="0" presId="urn:microsoft.com/office/officeart/2008/layout/LinedList"/>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87A03BD-20A5-47C4-9024-C96F40516CEC}" type="presOf" srcId="{38FF1409-EA5E-4642-ACB7-4A7EEC0AA746}" destId="{03F77D94-DEB1-42E7-B2E6-03C4CD00D3C1}" srcOrd="0" destOrd="0" presId="urn:microsoft.com/office/officeart/2008/layout/LinedList"/>
    <dgm:cxn modelId="{022AE368-1E70-494A-B255-6C47A4E702CC}" type="presParOf" srcId="{DD43211A-ECC0-4AC6-AB3F-5922DFCFB9B0}" destId="{539F63CC-E6F7-4174-B2B9-D4DB237801C9}" srcOrd="0" destOrd="0" presId="urn:microsoft.com/office/officeart/2008/layout/LinedList"/>
    <dgm:cxn modelId="{279D2B41-A3C8-43F5-8F96-CD848392C577}" type="presParOf" srcId="{DD43211A-ECC0-4AC6-AB3F-5922DFCFB9B0}" destId="{5574FE7B-6452-4D19-89C4-4F2CC65E4EA9}" srcOrd="1" destOrd="0" presId="urn:microsoft.com/office/officeart/2008/layout/LinedList"/>
    <dgm:cxn modelId="{70DB6D51-A89E-489F-8F79-87A99F852DF2}" type="presParOf" srcId="{5574FE7B-6452-4D19-89C4-4F2CC65E4EA9}" destId="{EFD2A847-C868-430C-BB48-8CAA7268011A}" srcOrd="0" destOrd="0" presId="urn:microsoft.com/office/officeart/2008/layout/LinedList"/>
    <dgm:cxn modelId="{2FB8FD2C-6FA8-4808-BA38-BF38F27C5B87}" type="presParOf" srcId="{5574FE7B-6452-4D19-89C4-4F2CC65E4EA9}" destId="{68EC1707-2B26-425C-AE8A-2DF1A763E565}" srcOrd="1" destOrd="0" presId="urn:microsoft.com/office/officeart/2008/layout/LinedList"/>
    <dgm:cxn modelId="{44118B33-2B9C-4546-86B8-9086EC83F703}" type="presParOf" srcId="{DD43211A-ECC0-4AC6-AB3F-5922DFCFB9B0}" destId="{CB9F4972-6EAD-43E0-ADA1-6494F8ECCA48}" srcOrd="2" destOrd="0" presId="urn:microsoft.com/office/officeart/2008/layout/LinedList"/>
    <dgm:cxn modelId="{1A440F54-4DF2-4200-9926-D4457CBD47FB}" type="presParOf" srcId="{DD43211A-ECC0-4AC6-AB3F-5922DFCFB9B0}" destId="{4E7CFE3F-9AE1-41B0-896A-72DB0D316CE0}" srcOrd="3" destOrd="0" presId="urn:microsoft.com/office/officeart/2008/layout/LinedList"/>
    <dgm:cxn modelId="{B089F4D5-BEE7-4D78-8213-6B62E4532B4F}" type="presParOf" srcId="{4E7CFE3F-9AE1-41B0-896A-72DB0D316CE0}" destId="{29250D38-CB4A-4157-ADFE-A51FD8925B3B}" srcOrd="0" destOrd="0" presId="urn:microsoft.com/office/officeart/2008/layout/LinedList"/>
    <dgm:cxn modelId="{292E8DF4-A265-45E8-B814-F7C317670FF9}" type="presParOf" srcId="{4E7CFE3F-9AE1-41B0-896A-72DB0D316CE0}" destId="{43822256-BC98-46D2-BE3E-4FB37CFAD836}" srcOrd="1" destOrd="0" presId="urn:microsoft.com/office/officeart/2008/layout/LinedList"/>
    <dgm:cxn modelId="{FD6525E8-5EB3-4598-9288-EE5CC5CBE0AD}" type="presParOf" srcId="{DD43211A-ECC0-4AC6-AB3F-5922DFCFB9B0}" destId="{94A3EC7C-A1CA-438C-8993-976031D87053}" srcOrd="4" destOrd="0" presId="urn:microsoft.com/office/officeart/2008/layout/LinedList"/>
    <dgm:cxn modelId="{7D2DB3A8-FE49-456B-B160-CB64695CE3B4}" type="presParOf" srcId="{DD43211A-ECC0-4AC6-AB3F-5922DFCFB9B0}" destId="{3B5B31BD-F268-4F4F-9062-181B5A353A0F}" srcOrd="5" destOrd="0" presId="urn:microsoft.com/office/officeart/2008/layout/LinedList"/>
    <dgm:cxn modelId="{5451377C-08F5-471B-AAAA-F4C502496A67}" type="presParOf" srcId="{3B5B31BD-F268-4F4F-9062-181B5A353A0F}" destId="{03F77D94-DEB1-42E7-B2E6-03C4CD00D3C1}" srcOrd="0" destOrd="0" presId="urn:microsoft.com/office/officeart/2008/layout/LinedList"/>
    <dgm:cxn modelId="{65CCDBFE-B067-4DE0-B5ED-6409CCAC439C}" type="presParOf" srcId="{3B5B31BD-F268-4F4F-9062-181B5A353A0F}" destId="{F9900E61-F09B-48CE-B744-CAA59C513B11}" srcOrd="1" destOrd="0" presId="urn:microsoft.com/office/officeart/2008/layout/LinedList"/>
    <dgm:cxn modelId="{14A0D425-59B4-4FAB-8CCA-5EFAAFDC3112}" type="presParOf" srcId="{DD43211A-ECC0-4AC6-AB3F-5922DFCFB9B0}" destId="{3631E006-EE1E-4DFE-9DAA-F1E1230E0FD2}" srcOrd="6" destOrd="0" presId="urn:microsoft.com/office/officeart/2008/layout/LinedList"/>
    <dgm:cxn modelId="{D804CB5C-025E-43B2-99DC-9F162407195A}" type="presParOf" srcId="{DD43211A-ECC0-4AC6-AB3F-5922DFCFB9B0}" destId="{AECF834D-49E2-48FD-AEC7-4EFA96D78892}" srcOrd="7" destOrd="0" presId="urn:microsoft.com/office/officeart/2008/layout/LinedList"/>
    <dgm:cxn modelId="{8C4E9BA4-8E92-4BE9-AE4A-C9D3313E1AD1}" type="presParOf" srcId="{AECF834D-49E2-48FD-AEC7-4EFA96D78892}" destId="{22AEFA48-5002-44E5-A313-30577D91A03F}" srcOrd="0" destOrd="0" presId="urn:microsoft.com/office/officeart/2008/layout/LinedList"/>
    <dgm:cxn modelId="{93ADA4F1-8757-4329-B3EB-844F31A7A0FE}" type="presParOf" srcId="{AECF834D-49E2-48FD-AEC7-4EFA96D78892}" destId="{74E06DBD-63A4-4060-967E-D78070F84FB0}" srcOrd="1" destOrd="0" presId="urn:microsoft.com/office/officeart/2008/layout/LinedList"/>
    <dgm:cxn modelId="{0B98ADA3-02BC-467E-82D4-1575E260A131}" type="presParOf" srcId="{DD43211A-ECC0-4AC6-AB3F-5922DFCFB9B0}" destId="{D14C7A00-CD70-42ED-884A-F5F367447D23}" srcOrd="8" destOrd="0" presId="urn:microsoft.com/office/officeart/2008/layout/LinedList"/>
    <dgm:cxn modelId="{F309D6BA-E49B-4C25-AE65-A806B9DDDC91}" type="presParOf" srcId="{DD43211A-ECC0-4AC6-AB3F-5922DFCFB9B0}" destId="{56DA7C58-2D0A-4167-BD3A-EB407AE16EAD}" srcOrd="9" destOrd="0" presId="urn:microsoft.com/office/officeart/2008/layout/LinedList"/>
    <dgm:cxn modelId="{FEC3805E-580B-496A-A0B3-45C7A0C5407D}" type="presParOf" srcId="{56DA7C58-2D0A-4167-BD3A-EB407AE16EAD}" destId="{BC0686FA-0CB4-4CA8-B518-202D9E6EFE62}" srcOrd="0" destOrd="0" presId="urn:microsoft.com/office/officeart/2008/layout/LinedList"/>
    <dgm:cxn modelId="{FBE726E7-8FB2-428D-9B8B-CEAECE9E601F}" type="presParOf" srcId="{56DA7C58-2D0A-4167-BD3A-EB407AE16EAD}" destId="{547AD960-72FA-4B8D-B226-3F3D3714F2FC}" srcOrd="1" destOrd="0" presId="urn:microsoft.com/office/officeart/2008/layout/LinedList"/>
    <dgm:cxn modelId="{02C57AA0-F5EE-476B-886E-77896890F32D}" type="presParOf" srcId="{DD43211A-ECC0-4AC6-AB3F-5922DFCFB9B0}" destId="{362F03C5-55CE-4953-94AF-1DCEE740EB58}" srcOrd="10" destOrd="0" presId="urn:microsoft.com/office/officeart/2008/layout/LinedList"/>
    <dgm:cxn modelId="{8CA8E664-AFF6-48C7-AD45-1C3A73EA9045}" type="presParOf" srcId="{DD43211A-ECC0-4AC6-AB3F-5922DFCFB9B0}" destId="{3A9CBA30-E30A-421F-888F-F2099F9329CD}" srcOrd="11" destOrd="0" presId="urn:microsoft.com/office/officeart/2008/layout/LinedList"/>
    <dgm:cxn modelId="{A5DB70DB-BCA7-4235-8A9A-9482679CC4C8}" type="presParOf" srcId="{3A9CBA30-E30A-421F-888F-F2099F9329CD}" destId="{FBE7160F-63BB-4538-81A5-A5E12C78E899}" srcOrd="0" destOrd="0" presId="urn:microsoft.com/office/officeart/2008/layout/LinedList"/>
    <dgm:cxn modelId="{CAD806B0-6FF2-461B-9F44-72A7C0D7C254}" type="presParOf" srcId="{3A9CBA30-E30A-421F-888F-F2099F9329CD}" destId="{F970FC20-AF6A-4B4E-9984-7E935539FF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63CC-E6F7-4174-B2B9-D4DB237801C9}">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2A847-C868-430C-BB48-8CAA7268011A}">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Title</a:t>
          </a:r>
          <a:r>
            <a:rPr lang="en-US" sz="2200" kern="1200"/>
            <a:t>: Name of the use case</a:t>
          </a:r>
        </a:p>
      </dsp:txBody>
      <dsp:txXfrm>
        <a:off x="0" y="2209"/>
        <a:ext cx="8229600" cy="753590"/>
      </dsp:txXfrm>
    </dsp:sp>
    <dsp:sp modelId="{CB9F4972-6EAD-43E0-ADA1-6494F8ECCA48}">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50D38-CB4A-4157-ADFE-A51FD8925B3B}">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Primary User</a:t>
          </a:r>
          <a:r>
            <a:rPr lang="en-US" sz="2200" kern="1200"/>
            <a:t>: Who is using the system</a:t>
          </a:r>
        </a:p>
      </dsp:txBody>
      <dsp:txXfrm>
        <a:off x="0" y="755800"/>
        <a:ext cx="8229600" cy="753590"/>
      </dsp:txXfrm>
    </dsp:sp>
    <dsp:sp modelId="{94A3EC7C-A1CA-438C-8993-976031D87053}">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77D94-DEB1-42E7-B2E6-03C4CD00D3C1}">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Goal</a:t>
          </a:r>
          <a:r>
            <a:rPr lang="en-US" sz="2200" kern="1200"/>
            <a:t>: What the primary user wants to achieve</a:t>
          </a:r>
        </a:p>
      </dsp:txBody>
      <dsp:txXfrm>
        <a:off x="0" y="1509390"/>
        <a:ext cx="8229600" cy="753590"/>
      </dsp:txXfrm>
    </dsp:sp>
    <dsp:sp modelId="{3631E006-EE1E-4DFE-9DAA-F1E1230E0FD2}">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EFA48-5002-44E5-A313-30577D91A03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Preconditions</a:t>
          </a:r>
          <a:r>
            <a:rPr lang="en-US" sz="2200" kern="1200"/>
            <a:t>: What must be true before the use case starts</a:t>
          </a:r>
        </a:p>
      </dsp:txBody>
      <dsp:txXfrm>
        <a:off x="0" y="2262981"/>
        <a:ext cx="8229600" cy="753590"/>
      </dsp:txXfrm>
    </dsp:sp>
    <dsp:sp modelId="{D14C7A00-CD70-42ED-884A-F5F367447D23}">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686FA-0CB4-4CA8-B518-202D9E6EFE62}">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Main Success Scenario (Flow)</a:t>
          </a:r>
          <a:r>
            <a:rPr lang="en-US" sz="2200" kern="1200"/>
            <a:t>: Step-by-step of what happens</a:t>
          </a:r>
        </a:p>
      </dsp:txBody>
      <dsp:txXfrm>
        <a:off x="0" y="3016572"/>
        <a:ext cx="8229600" cy="753590"/>
      </dsp:txXfrm>
    </dsp:sp>
    <dsp:sp modelId="{362F03C5-55CE-4953-94AF-1DCEE740EB58}">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7160F-63BB-4538-81A5-A5E12C78E899}">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Extensions / Alternate flows</a:t>
          </a:r>
          <a:r>
            <a:rPr lang="en-US" sz="2200" kern="1200"/>
            <a:t>: What happens if something goes wrong</a:t>
          </a:r>
        </a:p>
      </dsp:txBody>
      <dsp:txXfrm>
        <a:off x="0" y="3770162"/>
        <a:ext cx="8229600" cy="7535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8/29/2025</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99</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122</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9242-468D-00ED-FEF1-3AF1DC9CC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61F4A-B5A5-BC2A-9BCB-541C6DC92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DFCC5-9FC3-C402-ED3E-CDFDBA031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6500AB-E044-B74C-1948-EF04C4C62976}"/>
              </a:ext>
            </a:extLst>
          </p:cNvPr>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3299737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9DF4-915B-D27E-85A1-F4F770E66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3484E-B577-A1F5-B2FF-54E69C593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BB028-406D-1A89-A812-8FCCA4C0EC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7ED54B-0115-1E82-AE06-A8C38EC5C9F7}"/>
              </a:ext>
            </a:extLst>
          </p:cNvPr>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9262126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13CC3-B19C-1AE4-B7F2-7DDF8C5D0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42D2-748D-4F0B-139E-0774EEED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F2533-DB95-C62C-D4CE-57082CB0D1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6A8788-266B-6434-019E-FC936E4A353E}"/>
              </a:ext>
            </a:extLst>
          </p:cNvPr>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15204209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F469-68C9-8770-60F5-B98F8DFA6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ABF49-52BB-925A-DA10-1410F54B7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7159D-BD42-7970-EFA0-4C2A81A01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70AF3C-5543-53A5-64EF-E41FE826F07E}"/>
              </a:ext>
            </a:extLst>
          </p:cNvPr>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27347811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162</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169</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176</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8/29/2025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8/29/2025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8/29/2025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8/29/2025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8/29/2025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8/29/2025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8/29/2025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8/29/2025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8/29/2025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8/29/2025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8/29/2025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8/29/2025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8/29/2025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8/29/2025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8/29/2025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8/29/2025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8/29/2025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8/29/2025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8/29/2025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8/29/2025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8/29/2025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8/29/2025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8/29/2025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8/29/2025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8/29/2025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8/29/2025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8/29/2025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2.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1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www.slido.com/" TargetMode="Externa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s://docs.google.com/spreadsheets/d/1yA-LmauEfTCkcaE2VSRrOzg_GMJ1EH6A-aVqvGUtWdk/edit?gid=1300902177#gid=130090217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slide" Target="slide133.xml"/><Relationship Id="rId3" Type="http://schemas.openxmlformats.org/officeDocument/2006/relationships/slide" Target="slide42.xml"/><Relationship Id="rId7" Type="http://schemas.openxmlformats.org/officeDocument/2006/relationships/slide" Target="slide120.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8.xml"/><Relationship Id="rId11" Type="http://schemas.openxmlformats.org/officeDocument/2006/relationships/slide" Target="slide161.xml"/><Relationship Id="rId5" Type="http://schemas.openxmlformats.org/officeDocument/2006/relationships/slide" Target="slide97.xml"/><Relationship Id="rId10" Type="http://schemas.openxmlformats.org/officeDocument/2006/relationships/slide" Target="slide154.xml"/><Relationship Id="rId4" Type="http://schemas.openxmlformats.org/officeDocument/2006/relationships/slide" Target="slide81.xml"/><Relationship Id="rId9" Type="http://schemas.openxmlformats.org/officeDocument/2006/relationships/slide" Target="slide143.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364930429"/>
              </p:ext>
            </p:extLst>
          </p:nvPr>
        </p:nvGraphicFramePr>
        <p:xfrm>
          <a:off x="623501" y="990600"/>
          <a:ext cx="7948999" cy="362093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Albany Guardian Society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Improving Rollator Transportability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Turbo Molecular Pump Removal Jig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nb-NO" sz="1400" b="0" i="0" u="none" strike="noStrike" dirty="0">
                          <a:solidFill>
                            <a:srgbClr val="000000"/>
                          </a:solidFill>
                          <a:effectLst/>
                          <a:latin typeface="Aptos Narrow" panose="020B0004020202020204" pitchFamily="34" charset="0"/>
                        </a:rPr>
                        <a:t>Asset Tracking on Premises via BLE Mesh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Bevin Bells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Die Modernization Process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Sodexo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Serving Automation for Commons Dining Hall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Disability Services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Modular Communication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Electrified Tractor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100</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101</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102</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103</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110</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9D15110-7F51-755E-56E7-D8E83D38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587D0E4D-48E6-408D-930E-36C7B4C8DFA1}"/>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025131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111</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124</a:t>
            </a:fld>
            <a:endParaRPr lang="en-US" sz="1200" dirty="0"/>
          </a:p>
        </p:txBody>
      </p:sp>
      <p:sp>
        <p:nvSpPr>
          <p:cNvPr id="5" name="TextBox 4"/>
          <p:cNvSpPr txBox="1"/>
          <p:nvPr/>
        </p:nvSpPr>
        <p:spPr>
          <a:xfrm>
            <a:off x="1038225" y="5784988"/>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A883-AA2B-C45E-3DD5-8E5639B7C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141E8-F1E5-561A-75C6-7064AA1D0B42}"/>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E21DF48-A466-CEDA-19EF-F4881AB9E38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8807E772-2443-D140-6D30-D4D39792018E}"/>
              </a:ext>
            </a:extLst>
          </p:cNvPr>
          <p:cNvSpPr>
            <a:spLocks noGrp="1"/>
          </p:cNvSpPr>
          <p:nvPr>
            <p:ph type="sldNum" sz="quarter" idx="12"/>
          </p:nvPr>
        </p:nvSpPr>
        <p:spPr/>
        <p:txBody>
          <a:bodyPr/>
          <a:lstStyle/>
          <a:p>
            <a:fld id="{CC48B151-73E6-4005-9E41-BAC149615E2B}" type="slidenum">
              <a:rPr lang="en-US" sz="1200" smtClean="0"/>
              <a:t>127</a:t>
            </a:fld>
            <a:endParaRPr lang="en-US" dirty="0"/>
          </a:p>
        </p:txBody>
      </p:sp>
      <p:sp>
        <p:nvSpPr>
          <p:cNvPr id="6" name="TextBox 5">
            <a:extLst>
              <a:ext uri="{FF2B5EF4-FFF2-40B4-BE49-F238E27FC236}">
                <a16:creationId xmlns:a16="http://schemas.microsoft.com/office/drawing/2014/main" id="{EDF115A2-4136-8412-7788-E5AA9FD5369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E3EE8147-1099-5146-CC29-61A133173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775D0BAA-84A3-2330-D72A-0F73E22020C4}"/>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4587622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128</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129</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130</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134</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D3A2-7625-5989-06BB-6C1BE7DA8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6AAB7-791E-A2E1-E0A2-F36173B463EF}"/>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3E03F86-EB2F-8F10-E908-3856FC74685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53C5044-CBD4-7E22-0911-AD7909F6068B}"/>
              </a:ext>
            </a:extLst>
          </p:cNvPr>
          <p:cNvSpPr>
            <a:spLocks noGrp="1"/>
          </p:cNvSpPr>
          <p:nvPr>
            <p:ph type="sldNum" sz="quarter" idx="12"/>
          </p:nvPr>
        </p:nvSpPr>
        <p:spPr/>
        <p:txBody>
          <a:bodyPr/>
          <a:lstStyle/>
          <a:p>
            <a:fld id="{CC48B151-73E6-4005-9E41-BAC149615E2B}" type="slidenum">
              <a:rPr lang="en-US" sz="1200" smtClean="0"/>
              <a:t>136</a:t>
            </a:fld>
            <a:endParaRPr lang="en-US" dirty="0"/>
          </a:p>
        </p:txBody>
      </p:sp>
      <p:sp>
        <p:nvSpPr>
          <p:cNvPr id="6" name="TextBox 5">
            <a:extLst>
              <a:ext uri="{FF2B5EF4-FFF2-40B4-BE49-F238E27FC236}">
                <a16:creationId xmlns:a16="http://schemas.microsoft.com/office/drawing/2014/main" id="{DB81B686-2A7C-01B9-0AD4-66F7988A728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B75E514C-2BED-591B-AC82-A532F718C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BC7A77C5-CFC0-46BC-CEDC-EE572AB9C233}"/>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163106458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137</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140</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08EF-8050-6832-1AB6-EF4D5DFC5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79ABB-9F98-656A-804A-E1558C96EB78}"/>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93833DD1-7174-C44B-0CEA-23900A0B03E0}"/>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7F048BB-C002-596C-0247-74256B0E7549}"/>
              </a:ext>
            </a:extLst>
          </p:cNvPr>
          <p:cNvSpPr>
            <a:spLocks noGrp="1"/>
          </p:cNvSpPr>
          <p:nvPr>
            <p:ph type="sldNum" sz="quarter" idx="12"/>
          </p:nvPr>
        </p:nvSpPr>
        <p:spPr/>
        <p:txBody>
          <a:bodyPr/>
          <a:lstStyle/>
          <a:p>
            <a:fld id="{CC48B151-73E6-4005-9E41-BAC149615E2B}" type="slidenum">
              <a:rPr lang="en-US" sz="1200" smtClean="0"/>
              <a:t>145</a:t>
            </a:fld>
            <a:endParaRPr lang="en-US" dirty="0"/>
          </a:p>
        </p:txBody>
      </p:sp>
      <p:sp>
        <p:nvSpPr>
          <p:cNvPr id="6" name="TextBox 5">
            <a:extLst>
              <a:ext uri="{FF2B5EF4-FFF2-40B4-BE49-F238E27FC236}">
                <a16:creationId xmlns:a16="http://schemas.microsoft.com/office/drawing/2014/main" id="{3B036323-1CA6-796F-EB69-2360B48595A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24D8B4E-3879-8271-B90C-0C63CCC09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D11B59EF-E916-ADDE-FF51-742E8BF36F45}"/>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339166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146</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147</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149</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154</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72F6-F79D-8E61-B370-3AD890DB0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F982E-7A34-7A39-75FA-323E051DED25}"/>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324DBE0-FD1B-33E4-8BFD-B41FB4E002B8}"/>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4D20E3DC-EA93-46BC-13B7-B6EB74318754}"/>
              </a:ext>
            </a:extLst>
          </p:cNvPr>
          <p:cNvSpPr>
            <a:spLocks noGrp="1"/>
          </p:cNvSpPr>
          <p:nvPr>
            <p:ph type="sldNum" sz="quarter" idx="12"/>
          </p:nvPr>
        </p:nvSpPr>
        <p:spPr/>
        <p:txBody>
          <a:bodyPr/>
          <a:lstStyle/>
          <a:p>
            <a:fld id="{CC48B151-73E6-4005-9E41-BAC149615E2B}" type="slidenum">
              <a:rPr lang="en-US" sz="1200" smtClean="0"/>
              <a:t>156</a:t>
            </a:fld>
            <a:endParaRPr lang="en-US" dirty="0"/>
          </a:p>
        </p:txBody>
      </p:sp>
      <p:sp>
        <p:nvSpPr>
          <p:cNvPr id="6" name="TextBox 5">
            <a:extLst>
              <a:ext uri="{FF2B5EF4-FFF2-40B4-BE49-F238E27FC236}">
                <a16:creationId xmlns:a16="http://schemas.microsoft.com/office/drawing/2014/main" id="{FF0910E8-C602-28B8-2CFC-8D0D8626935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9160AEA6-F7C1-F795-0C5B-64C0E3F40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FA2BBFED-8D40-0761-28F6-D4F7F9EFF938}"/>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25313462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40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161</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163</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164</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165</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166</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168</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169</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170</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171</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173</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175</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176</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177</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62321599"/>
              </p:ext>
            </p:extLst>
          </p:nvPr>
        </p:nvGraphicFramePr>
        <p:xfrm>
          <a:off x="381000" y="1005329"/>
          <a:ext cx="8382000" cy="546736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r>
                        <a:rPr lang="en-US" sz="1200" dirty="0">
                          <a:effectLst/>
                          <a:latin typeface="+mj-lt"/>
                          <a:ea typeface="MS Mincho"/>
                        </a:rPr>
                        <a:t>7.0</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 BD, MA, KN</a:t>
                      </a:r>
                    </a:p>
                  </a:txBody>
                  <a:tcPr marL="68580" marR="68580" marT="0" marB="0"/>
                </a:tc>
                <a:tc>
                  <a:txBody>
                    <a:bodyPr/>
                    <a:lstStyle/>
                    <a:p>
                      <a:pPr marL="0" marR="0" algn="l">
                        <a:spcBef>
                          <a:spcPts val="0"/>
                        </a:spcBef>
                        <a:spcAft>
                          <a:spcPts val="0"/>
                        </a:spcAft>
                      </a:pPr>
                      <a:r>
                        <a:rPr lang="en-US" sz="1200" dirty="0">
                          <a:effectLst/>
                          <a:latin typeface="+mj-lt"/>
                          <a:ea typeface="MS Mincho"/>
                        </a:rPr>
                        <a:t>Full walkthrough of document for cohesion &amp; fidelity to current course plan</a:t>
                      </a:r>
                    </a:p>
                    <a:p>
                      <a:pPr marL="0" marR="0" algn="l">
                        <a:spcBef>
                          <a:spcPts val="0"/>
                        </a:spcBef>
                        <a:spcAft>
                          <a:spcPts val="0"/>
                        </a:spcAft>
                      </a:pPr>
                      <a:r>
                        <a:rPr lang="en-US" sz="1200" dirty="0">
                          <a:effectLst/>
                          <a:latin typeface="+mj-lt"/>
                          <a:ea typeface="MS Mincho"/>
                        </a:rPr>
                        <a:t>Updates to Agenda slides and additional slides to describe items</a:t>
                      </a:r>
                    </a:p>
                    <a:p>
                      <a:pPr marL="0" marR="0" algn="l">
                        <a:spcBef>
                          <a:spcPts val="0"/>
                        </a:spcBef>
                        <a:spcAft>
                          <a:spcPts val="0"/>
                        </a:spcAft>
                      </a:pPr>
                      <a:r>
                        <a:rPr lang="en-US" sz="1200" dirty="0">
                          <a:effectLst/>
                          <a:latin typeface="+mj-lt"/>
                          <a:ea typeface="MS Mincho"/>
                        </a:rPr>
                        <a:t>Added late policy, new </a:t>
                      </a:r>
                      <a:r>
                        <a:rPr lang="en-US" sz="1200" dirty="0" err="1">
                          <a:effectLst/>
                          <a:latin typeface="+mj-lt"/>
                          <a:ea typeface="MS Mincho"/>
                        </a:rPr>
                        <a:t>Comm+D</a:t>
                      </a:r>
                      <a:r>
                        <a:rPr lang="en-US" sz="1200" dirty="0">
                          <a:effectLst/>
                          <a:latin typeface="+mj-lt"/>
                          <a:ea typeface="MS Mincho"/>
                        </a:rPr>
                        <a:t> logo</a:t>
                      </a:r>
                    </a:p>
                    <a:p>
                      <a:pPr marL="0" marR="0" algn="l">
                        <a:spcBef>
                          <a:spcPts val="0"/>
                        </a:spcBef>
                        <a:spcAft>
                          <a:spcPts val="0"/>
                        </a:spcAft>
                      </a:pPr>
                      <a:r>
                        <a:rPr lang="en-US" sz="1200" dirty="0">
                          <a:effectLst/>
                          <a:latin typeface="+mj-lt"/>
                          <a:ea typeface="MS Mincho"/>
                        </a:rPr>
                        <a:t>Some formatting – page numbers, periods, etc.</a:t>
                      </a: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r>
                        <a:rPr lang="en-US" sz="1200" dirty="0">
                          <a:effectLst/>
                          <a:latin typeface="+mj-lt"/>
                          <a:ea typeface="MS Mincho"/>
                        </a:rPr>
                        <a:t>7.1</a:t>
                      </a:r>
                    </a:p>
                  </a:txBody>
                  <a:tcPr marL="68580" marR="68580" marT="0" marB="0"/>
                </a:tc>
                <a:tc>
                  <a:txBody>
                    <a:bodyPr/>
                    <a:lstStyle/>
                    <a:p>
                      <a:pPr marL="0" marR="0" algn="l">
                        <a:spcBef>
                          <a:spcPts val="0"/>
                        </a:spcBef>
                        <a:spcAft>
                          <a:spcPts val="0"/>
                        </a:spcAft>
                      </a:pPr>
                      <a:r>
                        <a:rPr lang="en-US" sz="1200" dirty="0">
                          <a:effectLst/>
                          <a:latin typeface="+mj-lt"/>
                          <a:ea typeface="MS Mincho"/>
                        </a:rPr>
                        <a:t>8/25</a:t>
                      </a: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AP, BD, MA, KN</a:t>
                      </a:r>
                    </a:p>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Continuation of full walkthrough for slides 80 to end</a:t>
                      </a:r>
                    </a:p>
                    <a:p>
                      <a:pPr marL="0" marR="0" algn="l">
                        <a:spcBef>
                          <a:spcPts val="0"/>
                        </a:spcBef>
                        <a:spcAft>
                          <a:spcPts val="0"/>
                        </a:spcAft>
                      </a:pPr>
                      <a:r>
                        <a:rPr lang="en-US" sz="1200" dirty="0">
                          <a:effectLst/>
                          <a:latin typeface="+mj-lt"/>
                          <a:ea typeface="MS Mincho"/>
                        </a:rPr>
                        <a:t>Agenda 9+10 converted to bulleted list</a:t>
                      </a:r>
                    </a:p>
                    <a:p>
                      <a:pPr marL="0" marR="0" algn="l">
                        <a:spcBef>
                          <a:spcPts val="0"/>
                        </a:spcBef>
                        <a:spcAft>
                          <a:spcPts val="0"/>
                        </a:spcAft>
                      </a:pPr>
                      <a:r>
                        <a:rPr lang="en-US" sz="1200" dirty="0">
                          <a:effectLst/>
                          <a:latin typeface="+mj-lt"/>
                          <a:ea typeface="MS Mincho"/>
                        </a:rPr>
                        <a:t>Funnel graphic improved p. 130 + 140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Some formatting – grammar, periods, etc.</a:t>
                      </a:r>
                    </a:p>
                  </a:txBody>
                  <a:tcPr marL="68580" marR="68580" marT="0" marB="0"/>
                </a:tc>
                <a:extLst>
                  <a:ext uri="{0D108BD9-81ED-4DB2-BD59-A6C34878D82A}">
                    <a16:rowId xmlns:a16="http://schemas.microsoft.com/office/drawing/2014/main" val="697287899"/>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178</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2043599"/>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7.2</a:t>
                      </a:r>
                    </a:p>
                  </a:txBody>
                  <a:tcPr marL="68580" marR="68580" marT="0" marB="0"/>
                </a:tc>
                <a:tc>
                  <a:txBody>
                    <a:bodyPr/>
                    <a:lstStyle/>
                    <a:p>
                      <a:pPr marL="0" marR="0" algn="l">
                        <a:spcBef>
                          <a:spcPts val="0"/>
                        </a:spcBef>
                        <a:spcAft>
                          <a:spcPts val="0"/>
                        </a:spcAft>
                      </a:pPr>
                      <a:r>
                        <a:rPr lang="en-US" sz="1200" dirty="0">
                          <a:effectLst/>
                          <a:latin typeface="+mj-lt"/>
                          <a:ea typeface="MS Mincho"/>
                        </a:rPr>
                        <a:t>8/27/25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Slight adjustments to Daily Agenda slides graphics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8/28/25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Day 1 Icebreaker Instructions.</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179</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180</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3618985189"/>
              </p:ext>
            </p:extLst>
          </p:nvPr>
        </p:nvGraphicFramePr>
        <p:xfrm>
          <a:off x="533400" y="1066800"/>
          <a:ext cx="8139499" cy="3705225"/>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Passive Building Conditioning Element Controls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err="1">
                          <a:solidFill>
                            <a:srgbClr val="000000"/>
                          </a:solidFill>
                          <a:effectLst/>
                          <a:latin typeface="Aptos Narrow" panose="020B0004020202020204" pitchFamily="34" charset="0"/>
                        </a:rPr>
                        <a:t>CorningGPT</a:t>
                      </a:r>
                      <a:r>
                        <a:rPr lang="en-US" sz="1400" b="0" i="0" u="none" strike="noStrike" dirty="0">
                          <a:solidFill>
                            <a:srgbClr val="000000"/>
                          </a:solidFill>
                          <a:effectLst/>
                          <a:latin typeface="Aptos Narrow" panose="020B0004020202020204" pitchFamily="34" charset="0"/>
                        </a:rPr>
                        <a:t> Meeting Efficiency Tool (</a:t>
                      </a:r>
                      <a:r>
                        <a:rPr lang="en-US" sz="1400" b="0" i="0" u="none" strike="noStrike" dirty="0" err="1">
                          <a:solidFill>
                            <a:srgbClr val="000000"/>
                          </a:solidFill>
                          <a:effectLst/>
                          <a:latin typeface="Aptos Narrow" panose="020B0004020202020204" pitchFamily="34" charset="0"/>
                        </a:rPr>
                        <a:t>CoMET</a:t>
                      </a:r>
                      <a:r>
                        <a:rPr lang="en-US" sz="1400" b="0" i="0" u="none" strike="noStrike" dirty="0">
                          <a:solidFill>
                            <a:srgbClr val="000000"/>
                          </a:solidFill>
                          <a:effectLst/>
                          <a:latin typeface="Aptos Narrow" panose="020B0004020202020204" pitchFamily="34"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Smart Convergent Manufacturing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Sewn Part Inverting Mechanism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Instron Tensile Grip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Conveyor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Smart Cane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22</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dirty="0">
                <a:solidFill>
                  <a:srgbClr val="00B050"/>
                </a:solidFill>
                <a:cs typeface="Calibri"/>
              </a:rPr>
              <a:t>development of group </a:t>
            </a:r>
            <a:r>
              <a:rPr lang="en-US" sz="2000" dirty="0">
                <a:cs typeface="Calibri"/>
              </a:rPr>
              <a:t>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23</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24</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25</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25" y="2667000"/>
            <a:ext cx="3200400" cy="3200400"/>
          </a:xfrm>
          <a:prstGeom prst="rect">
            <a:avLst/>
          </a:prstGeom>
        </p:spPr>
      </p:pic>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28</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4">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5"/>
              </a:rPr>
              <a:t>Slido.com</a:t>
            </a:r>
            <a:r>
              <a:rPr lang="en-US" sz="2400" b="1" dirty="0">
                <a:highlight>
                  <a:srgbClr val="FFFFFF"/>
                </a:highlight>
                <a:latin typeface="SlidoInter"/>
              </a:rPr>
              <a:t> with Code #1697651</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29</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35282500"/>
              </p:ext>
            </p:extLst>
          </p:nvPr>
        </p:nvGraphicFramePr>
        <p:xfrm>
          <a:off x="304800" y="1066800"/>
          <a:ext cx="8229600" cy="3699041"/>
        </p:xfrm>
        <a:graphic>
          <a:graphicData uri="http://schemas.openxmlformats.org/drawingml/2006/table">
            <a:tbl>
              <a:tblPr/>
              <a:tblGrid>
                <a:gridCol w="2438400">
                  <a:extLst>
                    <a:ext uri="{9D8B030D-6E8A-4147-A177-3AD203B41FA5}">
                      <a16:colId xmlns:a16="http://schemas.microsoft.com/office/drawing/2014/main" val="20000"/>
                    </a:ext>
                  </a:extLst>
                </a:gridCol>
                <a:gridCol w="22656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Analysis of FMVA Gasket Aging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Enterprise Test Vehicle Des.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Machining Cell of the Future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Monaghan Medical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VHC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Defect Detection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Cognitive and Immersive Sys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Wheelchair Exercise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Robotic Injection Molding Tender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30</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a:t>
            </a:r>
            <a:r>
              <a:rPr lang="en-US" sz="2000" dirty="0">
                <a:solidFill>
                  <a:srgbClr val="FF0000"/>
                </a:solidFill>
              </a:rPr>
              <a:t>NOW</a:t>
            </a:r>
            <a:r>
              <a:rPr lang="en-US" sz="2000" dirty="0"/>
              <a:t>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9/5/25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38</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430650784"/>
              </p:ext>
            </p:extLst>
          </p:nvPr>
        </p:nvGraphicFramePr>
        <p:xfrm>
          <a:off x="623501" y="1143000"/>
          <a:ext cx="8139499" cy="3558540"/>
        </p:xfrm>
        <a:graphic>
          <a:graphicData uri="http://schemas.openxmlformats.org/drawingml/2006/table">
            <a:tbl>
              <a:tblPr/>
              <a:tblGrid>
                <a:gridCol w="1967299">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291553">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Roanoke Work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Bath Level Monitoring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Bill Lake Modular Homes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Mill Manufacturing Improvements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Rensselaer ARC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Slow Feeding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Standalone Furnace Power Supply for Blackouts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Bottle Flipper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 name="connsiteX7" fmla="*/ 0 w 504334"/>
              <a:gd name="connsiteY7" fmla="*/ 0 h 1143000"/>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lnSpcReduction="10000"/>
          </a:bodyPr>
          <a:lstStyle/>
          <a:p>
            <a:r>
              <a:rPr lang="en-US" dirty="0">
                <a:cs typeface="Calibri"/>
              </a:rPr>
              <a:t>Solve the Problem Your Client Has!</a:t>
            </a:r>
          </a:p>
          <a:p>
            <a:pPr lvl="1"/>
            <a:r>
              <a:rPr lang="en-US" dirty="0">
                <a:cs typeface="Calibri"/>
              </a:rPr>
              <a:t>Seek to Understand What the Client Needs</a:t>
            </a: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p:txBody>
          <a:bodyPr/>
          <a:lstStyle/>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52766" y="2370485"/>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1AB2-6A14-AC54-8AA2-51014AF36175}"/>
              </a:ext>
            </a:extLst>
          </p:cNvPr>
          <p:cNvSpPr>
            <a:spLocks noGrp="1"/>
          </p:cNvSpPr>
          <p:nvPr>
            <p:ph type="title"/>
          </p:nvPr>
        </p:nvSpPr>
        <p:spPr/>
        <p:txBody>
          <a:bodyPr>
            <a:normAutofit/>
          </a:bodyPr>
          <a:lstStyle/>
          <a:p>
            <a:r>
              <a:rPr lang="en-US" sz="4000" dirty="0"/>
              <a:t>Use Case</a:t>
            </a:r>
          </a:p>
        </p:txBody>
      </p:sp>
      <p:graphicFrame>
        <p:nvGraphicFramePr>
          <p:cNvPr id="5" name="Content Placeholder 2">
            <a:extLst>
              <a:ext uri="{FF2B5EF4-FFF2-40B4-BE49-F238E27FC236}">
                <a16:creationId xmlns:a16="http://schemas.microsoft.com/office/drawing/2014/main" id="{76739E13-8C5F-325E-3EE1-2C917F878754}"/>
              </a:ext>
            </a:extLst>
          </p:cNvPr>
          <p:cNvGraphicFramePr>
            <a:graphicFrameLocks noGrp="1"/>
          </p:cNvGraphicFramePr>
          <p:nvPr>
            <p:ph idx="1"/>
            <p:extLst>
              <p:ext uri="{D42A27DB-BD31-4B8C-83A1-F6EECF244321}">
                <p14:modId xmlns:p14="http://schemas.microsoft.com/office/powerpoint/2010/main" val="3588489389"/>
              </p:ext>
            </p:extLst>
          </p:nvPr>
        </p:nvGraphicFramePr>
        <p:xfrm>
          <a:off x="457200" y="20487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8D1019D-E121-4F6F-15B3-10696E7CC775}"/>
              </a:ext>
            </a:extLst>
          </p:cNvPr>
          <p:cNvGrpSpPr/>
          <p:nvPr/>
        </p:nvGrpSpPr>
        <p:grpSpPr>
          <a:xfrm>
            <a:off x="457200" y="1295400"/>
            <a:ext cx="8229600" cy="646408"/>
            <a:chOff x="0" y="552"/>
            <a:chExt cx="8229600" cy="646408"/>
          </a:xfrm>
        </p:grpSpPr>
        <p:sp>
          <p:nvSpPr>
            <p:cNvPr id="6" name="Rectangle 5">
              <a:extLst>
                <a:ext uri="{FF2B5EF4-FFF2-40B4-BE49-F238E27FC236}">
                  <a16:creationId xmlns:a16="http://schemas.microsoft.com/office/drawing/2014/main" id="{8781B294-93BE-BE74-BEBD-A2253F2B58A8}"/>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EDC4C748-BB88-3F96-F26A-8276DA6C2062}"/>
                </a:ext>
              </a:extLst>
            </p:cNvPr>
            <p:cNvSpPr txBox="1"/>
            <p:nvPr/>
          </p:nvSpPr>
          <p:spPr>
            <a:xfrm>
              <a:off x="0" y="552"/>
              <a:ext cx="8229600"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140988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62</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70</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75</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76</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81</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82</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83</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86</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91</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93</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925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understanding of Client Needs</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1382</TotalTime>
  <Words>12145</Words>
  <Application>Microsoft Office PowerPoint</Application>
  <PresentationFormat>On-screen Show (4:3)</PresentationFormat>
  <Paragraphs>2165</Paragraphs>
  <Slides>180</Slides>
  <Notes>78</Notes>
  <HiddenSlides>6</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180</vt:i4>
      </vt:variant>
    </vt:vector>
  </HeadingPairs>
  <TitlesOfParts>
    <vt:vector size="201" baseType="lpstr">
      <vt:lpstr>Algerian</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 - Slido</vt:lpstr>
      <vt:lpstr>Design Lab - Core Values</vt:lpstr>
      <vt:lpstr>Participation Expectations</vt:lpstr>
      <vt:lpstr>Work Expectations</vt:lpstr>
      <vt:lpstr>Capstone is more TEAM work than GROUP work</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40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1548</cp:revision>
  <cp:lastPrinted>2025-08-28T15:58:42Z</cp:lastPrinted>
  <dcterms:created xsi:type="dcterms:W3CDTF">2012-08-24T00:53:15Z</dcterms:created>
  <dcterms:modified xsi:type="dcterms:W3CDTF">2025-08-29T16:41:49Z</dcterms:modified>
</cp:coreProperties>
</file>