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684" r:id="rId132"/>
    <p:sldId id="602" r:id="rId133"/>
    <p:sldId id="603" r:id="rId134"/>
    <p:sldId id="633" r:id="rId135"/>
    <p:sldId id="528" r:id="rId136"/>
    <p:sldId id="625" r:id="rId137"/>
    <p:sldId id="300" r:id="rId138"/>
    <p:sldId id="646" r:id="rId139"/>
    <p:sldId id="597" r:id="rId140"/>
    <p:sldId id="685" r:id="rId141"/>
    <p:sldId id="667" r:id="rId142"/>
    <p:sldId id="382" r:id="rId143"/>
    <p:sldId id="584" r:id="rId144"/>
    <p:sldId id="634" r:id="rId145"/>
    <p:sldId id="529" r:id="rId146"/>
    <p:sldId id="626" r:id="rId147"/>
    <p:sldId id="302" r:id="rId148"/>
    <p:sldId id="598" r:id="rId149"/>
    <p:sldId id="686" r:id="rId150"/>
    <p:sldId id="648" r:id="rId151"/>
    <p:sldId id="494" r:id="rId152"/>
    <p:sldId id="404" r:id="rId153"/>
    <p:sldId id="495" r:id="rId154"/>
    <p:sldId id="496" r:id="rId155"/>
    <p:sldId id="530" r:id="rId156"/>
    <p:sldId id="535" r:id="rId157"/>
    <p:sldId id="627" r:id="rId158"/>
    <p:sldId id="698" r:id="rId159"/>
    <p:sldId id="599" r:id="rId160"/>
    <p:sldId id="687"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1" d="100"/>
          <a:sy n="71" d="100"/>
        </p:scale>
        <p:origin x="1786" y="53"/>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5808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9/15/2025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E9242-468D-00ED-FEF1-3AF1DC9CC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F61F4A-B5A5-BC2A-9BCB-541C6DC92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EDFCC5-9FC3-C402-ED3E-CDFDBA031B5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6500AB-E044-B74C-1948-EF04C4C62976}"/>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29973754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DF4-915B-D27E-85A1-F4F770E660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73484E-B577-A1F5-B2FF-54E69C593A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BB028-406D-1A89-A812-8FCCA4C0EC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7ED54B-0115-1E82-AE06-A8C38EC5C9F7}"/>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9262126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13CC3-B19C-1AE4-B7F2-7DDF8C5D0C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942D2-748D-4F0B-139E-0774EEED11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EF2533-DB95-C62C-D4CE-57082CB0D1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D6A8788-266B-6434-019E-FC936E4A353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1520420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7F469-68C9-8770-60F5-B98F8DFA6A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4ABF49-52BB-925A-DA10-1410F54B7A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B7159D-BD42-7970-EFA0-4C2A81A01F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670AF3C-5543-53A5-64EF-E41FE826F07E}"/>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273478110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9/15/2025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9/15/2025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9/15/2025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9/15/2025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9/15/2025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9/15/2025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9/15/2025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9/15/2025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9/15/2025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9/15/2025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9/15/2025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9/15/2025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9/15/2025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9/15/2025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9/15/2025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9/15/2025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9/15/2025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9/15/2025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9/15/2025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9/15/2025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9/15/2025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9/15/2025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9/15/2025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9/15/2025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9/15/2025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5" y="5784988"/>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AA883-AA2B-C45E-3DD5-8E5639B7CE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D141E8-F1E5-561A-75C6-7064AA1D0B42}"/>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E21DF48-A466-CEDA-19EF-F4881AB9E38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8807E772-2443-D140-6D30-D4D39792018E}"/>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EDF115A2-4136-8412-7788-E5AA9FD5369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E3EE8147-1099-5146-CC29-61A1331733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775D0BAA-84A3-2330-D72A-0F73E22020C4}"/>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458762243"/>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0D3A2-7625-5989-06BB-6C1BE7DA89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16AAB7-791E-A2E1-E0A2-F36173B463EF}"/>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3E03F86-EB2F-8F10-E908-3856FC74685B}"/>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53C5044-CBD4-7E22-0911-AD7909F6068B}"/>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DB81B686-2A7C-01B9-0AD4-66F7988A728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B75E514C-2BED-591B-AC82-A532F718C9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BC7A77C5-CFC0-46BC-CEDC-EE572AB9C233}"/>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163106458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A08EF-8050-6832-1AB6-EF4D5DFC54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79ABB-9F98-656A-804A-E1558C96EB78}"/>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93833DD1-7174-C44B-0CEA-23900A0B03E0}"/>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F7F048BB-C002-596C-0247-74256B0E7549}"/>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3B036323-1CA6-796F-EB69-2360B48595AA}"/>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C24D8B4E-3879-8271-B90C-0C63CCC09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D11B59EF-E916-ADDE-FF51-742E8BF36F45}"/>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30339166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3372F6-F79D-8E61-B370-3AD890DB0B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EF982E-7A34-7A39-75FA-323E051DED2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C324DBE0-FD1B-33E4-8BFD-B41FB4E002B8}"/>
              </a:ext>
            </a:extLst>
          </p:cNvPr>
          <p:cNvSpPr>
            <a:spLocks noGrp="1"/>
          </p:cNvSpPr>
          <p:nvPr>
            <p:ph idx="1"/>
          </p:nvPr>
        </p:nvSpPr>
        <p:spPr>
          <a:xfrm>
            <a:off x="628650" y="1375520"/>
            <a:ext cx="7886700" cy="4576763"/>
          </a:xfrm>
        </p:spPr>
        <p:txBody>
          <a:bodyPr/>
          <a:lstStyle/>
          <a:p>
            <a:pPr marL="0" indent="0">
              <a:buNone/>
            </a:pPr>
            <a:r>
              <a:rPr lang="en-US" sz="2000" dirty="0"/>
              <a:t>EDN Forum posts by Mon 9/15 @ 9am</a:t>
            </a:r>
            <a:endParaRPr lang="en-US" dirty="0"/>
          </a:p>
        </p:txBody>
      </p:sp>
      <p:sp>
        <p:nvSpPr>
          <p:cNvPr id="4" name="Slide Number Placeholder 3">
            <a:extLst>
              <a:ext uri="{FF2B5EF4-FFF2-40B4-BE49-F238E27FC236}">
                <a16:creationId xmlns:a16="http://schemas.microsoft.com/office/drawing/2014/main" id="{4D20E3DC-EA93-46BC-13B7-B6EB74318754}"/>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FF0910E8-C602-28B8-2CFC-8D0D8626935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pic>
        <p:nvPicPr>
          <p:cNvPr id="11" name="Picture 10" descr="A graph of a column&#10;&#10;AI-generated content may be incorrect.">
            <a:extLst>
              <a:ext uri="{FF2B5EF4-FFF2-40B4-BE49-F238E27FC236}">
                <a16:creationId xmlns:a16="http://schemas.microsoft.com/office/drawing/2014/main" id="{9160AEA6-F7C1-F795-0C5B-64C0E3F40C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8821" y="2128482"/>
            <a:ext cx="7786358" cy="3070838"/>
          </a:xfrm>
          <a:prstGeom prst="rect">
            <a:avLst/>
          </a:prstGeom>
        </p:spPr>
      </p:pic>
      <p:sp>
        <p:nvSpPr>
          <p:cNvPr id="12" name="TextBox 11">
            <a:extLst>
              <a:ext uri="{FF2B5EF4-FFF2-40B4-BE49-F238E27FC236}">
                <a16:creationId xmlns:a16="http://schemas.microsoft.com/office/drawing/2014/main" id="{FA2BBFED-8D40-0761-28F6-D4F7F9EFF938}"/>
              </a:ext>
            </a:extLst>
          </p:cNvPr>
          <p:cNvSpPr txBox="1"/>
          <p:nvPr/>
        </p:nvSpPr>
        <p:spPr>
          <a:xfrm>
            <a:off x="1272804" y="4647948"/>
            <a:ext cx="7566395" cy="369332"/>
          </a:xfrm>
          <a:prstGeom prst="rect">
            <a:avLst/>
          </a:prstGeom>
          <a:solidFill>
            <a:schemeClr val="bg1"/>
          </a:solidFill>
        </p:spPr>
        <p:txBody>
          <a:bodyPr wrap="square" rtlCol="0">
            <a:spAutoFit/>
          </a:bodyPr>
          <a:lstStyle/>
          <a:p>
            <a:r>
              <a:rPr lang="en-US" dirty="0"/>
              <a:t>9/8	9/15	    week 3	      week 4        week 5       week 6       TARGET</a:t>
            </a:r>
          </a:p>
        </p:txBody>
      </p:sp>
    </p:spTree>
    <p:extLst>
      <p:ext uri="{BB962C8B-B14F-4D97-AF65-F5344CB8AC3E}">
        <p14:creationId xmlns:p14="http://schemas.microsoft.com/office/powerpoint/2010/main" val="253134622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40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732989"/>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1841</TotalTime>
  <Words>12332</Words>
  <Application>Microsoft Office PowerPoint</Application>
  <PresentationFormat>On-screen Show (4:3)</PresentationFormat>
  <Paragraphs>2183</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40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1553</cp:revision>
  <cp:lastPrinted>2025-08-28T15:58:42Z</cp:lastPrinted>
  <dcterms:created xsi:type="dcterms:W3CDTF">2012-08-24T00:53:15Z</dcterms:created>
  <dcterms:modified xsi:type="dcterms:W3CDTF">2025-09-15T12:53:25Z</dcterms:modified>
</cp:coreProperties>
</file>