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701" r:id="rId132"/>
    <p:sldId id="602" r:id="rId133"/>
    <p:sldId id="603" r:id="rId134"/>
    <p:sldId id="633" r:id="rId135"/>
    <p:sldId id="528" r:id="rId136"/>
    <p:sldId id="625" r:id="rId137"/>
    <p:sldId id="300" r:id="rId138"/>
    <p:sldId id="646" r:id="rId139"/>
    <p:sldId id="597" r:id="rId140"/>
    <p:sldId id="702" r:id="rId141"/>
    <p:sldId id="667" r:id="rId142"/>
    <p:sldId id="382" r:id="rId143"/>
    <p:sldId id="584" r:id="rId144"/>
    <p:sldId id="634" r:id="rId145"/>
    <p:sldId id="529" r:id="rId146"/>
    <p:sldId id="626" r:id="rId147"/>
    <p:sldId id="302" r:id="rId148"/>
    <p:sldId id="598" r:id="rId149"/>
    <p:sldId id="703" r:id="rId150"/>
    <p:sldId id="648" r:id="rId151"/>
    <p:sldId id="494" r:id="rId152"/>
    <p:sldId id="404" r:id="rId153"/>
    <p:sldId id="495" r:id="rId154"/>
    <p:sldId id="496" r:id="rId155"/>
    <p:sldId id="530" r:id="rId156"/>
    <p:sldId id="535" r:id="rId157"/>
    <p:sldId id="627" r:id="rId158"/>
    <p:sldId id="698" r:id="rId159"/>
    <p:sldId id="599" r:id="rId160"/>
    <p:sldId id="704"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71" d="100"/>
          <a:sy n="71" d="100"/>
        </p:scale>
        <p:origin x="1786"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48845"/>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9/17/2025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478C-F3CB-5767-4AA7-313AA624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64F85-4427-7B11-81FA-A59C81345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66BA1-D23A-A694-9776-9D4028849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F4677F-9AB9-EB70-10A2-05DD9C0A5CF3}"/>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3900282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9/17/2025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9/17/2025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9/17/2025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9/17/2025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9/17/2025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9/17/2025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9/17/2025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9/17/2025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9/17/2025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9/17/2025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9/17/2025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9/17/2025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9/17/2025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9/17/2025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9/17/2025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9/17/2025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9/17/2025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9/17/2025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9/17/2025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9/17/2025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A38C98AF-D373-5B3E-AC0A-699EB908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26A36-B0AE-637B-3313-F04AEE37E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000B8-650C-35FD-39F5-34022E2860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0AB924C-6446-1C02-D387-3B080401E9EB}"/>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6AA87536-B94A-63F2-E189-1AFD1578A6B0}"/>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D37AE61E-3FAC-054B-AC21-96E1B0B270B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6C178AD-1D49-709B-DDBD-670DA2C9CF2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BC694CD-645F-4C23-DCA3-54059FBDD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10439456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2B46707B-F955-ADFA-431A-2B29029BB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263287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12320</Words>
  <Application>Microsoft Office PowerPoint</Application>
  <PresentationFormat>On-screen Show (4:3)</PresentationFormat>
  <Paragraphs>2188</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1554</cp:revision>
  <cp:lastPrinted>2025-08-28T15:58:42Z</cp:lastPrinted>
  <dcterms:created xsi:type="dcterms:W3CDTF">2012-08-24T00:53:15Z</dcterms:created>
  <dcterms:modified xsi:type="dcterms:W3CDTF">2025-09-17T12:42:20Z</dcterms:modified>
</cp:coreProperties>
</file>