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8"/>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701" r:id="rId132"/>
    <p:sldId id="602" r:id="rId133"/>
    <p:sldId id="603" r:id="rId134"/>
    <p:sldId id="633" r:id="rId135"/>
    <p:sldId id="528" r:id="rId136"/>
    <p:sldId id="625" r:id="rId137"/>
    <p:sldId id="300" r:id="rId138"/>
    <p:sldId id="646" r:id="rId139"/>
    <p:sldId id="597" r:id="rId140"/>
    <p:sldId id="702" r:id="rId141"/>
    <p:sldId id="667" r:id="rId142"/>
    <p:sldId id="382" r:id="rId143"/>
    <p:sldId id="584" r:id="rId144"/>
    <p:sldId id="634" r:id="rId145"/>
    <p:sldId id="529" r:id="rId146"/>
    <p:sldId id="626" r:id="rId147"/>
    <p:sldId id="302" r:id="rId148"/>
    <p:sldId id="598" r:id="rId149"/>
    <p:sldId id="705" r:id="rId150"/>
    <p:sldId id="648" r:id="rId151"/>
    <p:sldId id="494" r:id="rId152"/>
    <p:sldId id="404" r:id="rId153"/>
    <p:sldId id="495" r:id="rId154"/>
    <p:sldId id="496" r:id="rId155"/>
    <p:sldId id="530" r:id="rId156"/>
    <p:sldId id="535" r:id="rId157"/>
    <p:sldId id="627" r:id="rId158"/>
    <p:sldId id="698" r:id="rId159"/>
    <p:sldId id="599" r:id="rId160"/>
    <p:sldId id="704"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706" r:id="rId177"/>
    <p:sldId id="707" r:id="rId178"/>
    <p:sldId id="482" r:id="rId179"/>
    <p:sldId id="647" r:id="rId180"/>
    <p:sldId id="568" r:id="rId181"/>
    <p:sldId id="567" r:id="rId182"/>
    <p:sldId id="378" r:id="rId183"/>
    <p:sldId id="350" r:id="rId184"/>
    <p:sldId id="338" r:id="rId185"/>
    <p:sldId id="352" r:id="rId186"/>
    <p:sldId id="700" r:id="rId18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1" d="100"/>
          <a:sy n="71" d="100"/>
        </p:scale>
        <p:origin x="1786"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10/13/2025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10/13/2025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10/13/2025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10/13/2025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10/13/2025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10/13/2025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10/13/2025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10/13/2025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10/13/2025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10/13/2025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10/13/2025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10/13/2025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10/13/2025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10/13/2025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10/13/2025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10/13/2025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10/13/2025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10/13/2025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10/13/2025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10/13/2025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10/13/2025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176</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177</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180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6274484"/>
              </p:ext>
            </p:extLst>
          </p:nvPr>
        </p:nvGraphicFramePr>
        <p:xfrm>
          <a:off x="381000" y="1143000"/>
          <a:ext cx="8382000" cy="46618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&amp; copied forwards the weekly EDN usage slide</a:t>
                      </a: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7.8</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10/6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7.9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10/13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183</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12439</Words>
  <Application>Microsoft Office PowerPoint</Application>
  <PresentationFormat>On-screen Show (4:3)</PresentationFormat>
  <Paragraphs>2216</Paragraphs>
  <Slides>183</Slides>
  <Notes>81</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183</vt:i4>
      </vt:variant>
    </vt:vector>
  </HeadingPairs>
  <TitlesOfParts>
    <vt:vector size="204"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1563</cp:revision>
  <cp:lastPrinted>2025-08-28T15:58:42Z</cp:lastPrinted>
  <dcterms:created xsi:type="dcterms:W3CDTF">2012-08-24T00:53:15Z</dcterms:created>
  <dcterms:modified xsi:type="dcterms:W3CDTF">2025-10-13T15:27:25Z</dcterms:modified>
</cp:coreProperties>
</file>