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comments/modernComment_22E_B81E38C3.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9"/>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1" r:id="rId56"/>
    <p:sldId id="640" r:id="rId57"/>
    <p:sldId id="468" r:id="rId58"/>
    <p:sldId id="672" r:id="rId59"/>
    <p:sldId id="673" r:id="rId60"/>
    <p:sldId id="674" r:id="rId61"/>
    <p:sldId id="675" r:id="rId62"/>
    <p:sldId id="690" r:id="rId63"/>
    <p:sldId id="677" r:id="rId64"/>
    <p:sldId id="678" r:id="rId65"/>
    <p:sldId id="679" r:id="rId66"/>
    <p:sldId id="688" r:id="rId67"/>
    <p:sldId id="460" r:id="rId68"/>
    <p:sldId id="471" r:id="rId69"/>
    <p:sldId id="469" r:id="rId70"/>
    <p:sldId id="558" r:id="rId71"/>
    <p:sldId id="329" r:id="rId72"/>
    <p:sldId id="330" r:id="rId73"/>
    <p:sldId id="331" r:id="rId74"/>
    <p:sldId id="659" r:id="rId75"/>
    <p:sldId id="664" r:id="rId76"/>
    <p:sldId id="665" r:id="rId77"/>
    <p:sldId id="536" r:id="rId78"/>
    <p:sldId id="546" r:id="rId79"/>
    <p:sldId id="621" r:id="rId80"/>
    <p:sldId id="287" r:id="rId81"/>
    <p:sldId id="691" r:id="rId82"/>
    <p:sldId id="693" r:id="rId83"/>
    <p:sldId id="694" r:id="rId84"/>
    <p:sldId id="696" r:id="rId85"/>
    <p:sldId id="695" r:id="rId86"/>
    <p:sldId id="680" r:id="rId87"/>
    <p:sldId id="663" r:id="rId88"/>
    <p:sldId id="697" r:id="rId89"/>
    <p:sldId id="593" r:id="rId90"/>
    <p:sldId id="340" r:id="rId91"/>
    <p:sldId id="288" r:id="rId92"/>
    <p:sldId id="290" r:id="rId93"/>
    <p:sldId id="586" r:id="rId94"/>
    <p:sldId id="587" r:id="rId95"/>
    <p:sldId id="588" r:id="rId96"/>
    <p:sldId id="589" r:id="rId97"/>
    <p:sldId id="590" r:id="rId98"/>
    <p:sldId id="643" r:id="rId99"/>
    <p:sldId id="393" r:id="rId100"/>
    <p:sldId id="616" r:id="rId101"/>
    <p:sldId id="622" r:id="rId102"/>
    <p:sldId id="293" r:id="rId103"/>
    <p:sldId id="594" r:id="rId104"/>
    <p:sldId id="642" r:id="rId105"/>
    <p:sldId id="559" r:id="rId106"/>
    <p:sldId id="394" r:id="rId107"/>
    <p:sldId id="342" r:id="rId108"/>
    <p:sldId id="618" r:id="rId109"/>
    <p:sldId id="601" r:id="rId110"/>
    <p:sldId id="474" r:id="rId111"/>
    <p:sldId id="583" r:id="rId112"/>
    <p:sldId id="623" r:id="rId113"/>
    <p:sldId id="518" r:id="rId114"/>
    <p:sldId id="595" r:id="rId115"/>
    <p:sldId id="683" r:id="rId116"/>
    <p:sldId id="681" r:id="rId117"/>
    <p:sldId id="644" r:id="rId118"/>
    <p:sldId id="343" r:id="rId119"/>
    <p:sldId id="344" r:id="rId120"/>
    <p:sldId id="580" r:id="rId121"/>
    <p:sldId id="534" r:id="rId122"/>
    <p:sldId id="550" r:id="rId123"/>
    <p:sldId id="551" r:id="rId124"/>
    <p:sldId id="624" r:id="rId125"/>
    <p:sldId id="298" r:id="rId126"/>
    <p:sldId id="596" r:id="rId127"/>
    <p:sldId id="645" r:id="rId128"/>
    <p:sldId id="446" r:id="rId129"/>
    <p:sldId id="447" r:id="rId130"/>
    <p:sldId id="668" r:id="rId131"/>
    <p:sldId id="450" r:id="rId132"/>
    <p:sldId id="701" r:id="rId133"/>
    <p:sldId id="602" r:id="rId134"/>
    <p:sldId id="603" r:id="rId135"/>
    <p:sldId id="633" r:id="rId136"/>
    <p:sldId id="528" r:id="rId137"/>
    <p:sldId id="625" r:id="rId138"/>
    <p:sldId id="300" r:id="rId139"/>
    <p:sldId id="646" r:id="rId140"/>
    <p:sldId id="597" r:id="rId141"/>
    <p:sldId id="702" r:id="rId142"/>
    <p:sldId id="667" r:id="rId143"/>
    <p:sldId id="382" r:id="rId144"/>
    <p:sldId id="584" r:id="rId145"/>
    <p:sldId id="634" r:id="rId146"/>
    <p:sldId id="529" r:id="rId147"/>
    <p:sldId id="626" r:id="rId148"/>
    <p:sldId id="302" r:id="rId149"/>
    <p:sldId id="598" r:id="rId150"/>
    <p:sldId id="705" r:id="rId151"/>
    <p:sldId id="648" r:id="rId152"/>
    <p:sldId id="494" r:id="rId153"/>
    <p:sldId id="404" r:id="rId154"/>
    <p:sldId id="495" r:id="rId155"/>
    <p:sldId id="496" r:id="rId156"/>
    <p:sldId id="530" r:id="rId157"/>
    <p:sldId id="535" r:id="rId158"/>
    <p:sldId id="627" r:id="rId159"/>
    <p:sldId id="698" r:id="rId160"/>
    <p:sldId id="599" r:id="rId161"/>
    <p:sldId id="704" r:id="rId162"/>
    <p:sldId id="395" r:id="rId163"/>
    <p:sldId id="619" r:id="rId164"/>
    <p:sldId id="396" r:id="rId165"/>
    <p:sldId id="628" r:id="rId166"/>
    <p:sldId id="699" r:id="rId167"/>
    <p:sldId id="600" r:id="rId168"/>
    <p:sldId id="649" r:id="rId169"/>
    <p:sldId id="651" r:id="rId170"/>
    <p:sldId id="653" r:id="rId171"/>
    <p:sldId id="654" r:id="rId172"/>
    <p:sldId id="650" r:id="rId173"/>
    <p:sldId id="655" r:id="rId174"/>
    <p:sldId id="564" r:id="rId175"/>
    <p:sldId id="620" r:id="rId176"/>
    <p:sldId id="669" r:id="rId177"/>
    <p:sldId id="706" r:id="rId178"/>
    <p:sldId id="707" r:id="rId179"/>
    <p:sldId id="482" r:id="rId180"/>
    <p:sldId id="647" r:id="rId181"/>
    <p:sldId id="568" r:id="rId182"/>
    <p:sldId id="567" r:id="rId183"/>
    <p:sldId id="378" r:id="rId184"/>
    <p:sldId id="350" r:id="rId185"/>
    <p:sldId id="338" r:id="rId186"/>
    <p:sldId id="352" r:id="rId187"/>
    <p:sldId id="700" r:id="rId18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52" d="100"/>
          <a:sy n="52" d="100"/>
        </p:scale>
        <p:origin x="1768" y="4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viewProps" Target="viewProp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theme" Target="theme/theme1.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microsoft.com/office/2018/10/relationships/authors" Target="authors.xml"/><Relationship Id="rId190" Type="http://schemas.openxmlformats.org/officeDocument/2006/relationships/commentAuthors" Target="commen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1/7/2026</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101</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124</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125</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171</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175</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180</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1/7/2026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1/7/2026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1/7/2026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1/7/2026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1/7/2026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1/7/2026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1/7/2026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1/7/2026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1/7/2026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1/7/2026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1/7/2026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1/7/2026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1/7/2026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1/7/2026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1/7/2026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1/7/2026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1/7/2026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1/7/2026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1/7/2026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1/7/2026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1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yA-LmauEfTCkcaE2VSRrOzg_GMJ1EH6A-aVqvGUtWdk/edit?gid=1300902177#gid=1300902177"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35.xml"/><Relationship Id="rId3" Type="http://schemas.openxmlformats.org/officeDocument/2006/relationships/slide" Target="slide43.xml"/><Relationship Id="rId7" Type="http://schemas.openxmlformats.org/officeDocument/2006/relationships/slide" Target="slide12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10.xml"/><Relationship Id="rId11" Type="http://schemas.openxmlformats.org/officeDocument/2006/relationships/slide" Target="slide163.xml"/><Relationship Id="rId5" Type="http://schemas.openxmlformats.org/officeDocument/2006/relationships/slide" Target="slide99.xml"/><Relationship Id="rId10" Type="http://schemas.openxmlformats.org/officeDocument/2006/relationships/slide" Target="slide156.xml"/><Relationship Id="rId4" Type="http://schemas.openxmlformats.org/officeDocument/2006/relationships/slide" Target="slide83.xml"/><Relationship Id="rId9" Type="http://schemas.openxmlformats.org/officeDocument/2006/relationships/slide" Target="slide14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7.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4.xml"/><Relationship Id="rId5" Type="http://schemas.openxmlformats.org/officeDocument/2006/relationships/image" Target="../media/image47.svg"/><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113</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114</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125</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126</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127</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129</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131</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132</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136</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138</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139</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142</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147</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148</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156</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158</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163</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167</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170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172</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173</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175</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177</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178</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179</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180</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181</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182</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7852017"/>
              </p:ext>
            </p:extLst>
          </p:nvPr>
        </p:nvGraphicFramePr>
        <p:xfrm>
          <a:off x="381000" y="1143000"/>
          <a:ext cx="8382000" cy="466186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8/28/25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Day 1 Icebreaker Instructions.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8/29/25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Day 2 regarding “Good Forum Posts”</a:t>
                      </a: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&amp; copied forwards the weekly EDN usage slide</a:t>
                      </a: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7.6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9/23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7.7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9/29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7.8</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10/6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7.9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10/13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60243468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183</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184</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3618985189"/>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54</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60</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62</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63</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67</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68</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70</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72</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73</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75</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77</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78</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83</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84</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85</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92</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93</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94</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95</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1906</TotalTime>
  <Words>12507</Words>
  <Application>Microsoft Office PowerPoint</Application>
  <PresentationFormat>On-screen Show (4:3)</PresentationFormat>
  <Paragraphs>2229</Paragraphs>
  <Slides>184</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184</vt:i4>
      </vt:variant>
    </vt:vector>
  </HeadingPairs>
  <TitlesOfParts>
    <vt:vector size="206"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Natarajan, Kannathal</cp:lastModifiedBy>
  <cp:revision>1568</cp:revision>
  <cp:lastPrinted>2025-08-28T15:58:42Z</cp:lastPrinted>
  <dcterms:created xsi:type="dcterms:W3CDTF">2012-08-24T00:53:15Z</dcterms:created>
  <dcterms:modified xsi:type="dcterms:W3CDTF">2026-01-07T16:42:45Z</dcterms:modified>
</cp:coreProperties>
</file>