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2"/>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0" r:id="rId56"/>
    <p:sldId id="468" r:id="rId57"/>
    <p:sldId id="673" r:id="rId58"/>
    <p:sldId id="677" r:id="rId59"/>
    <p:sldId id="678" r:id="rId60"/>
    <p:sldId id="688" r:id="rId61"/>
    <p:sldId id="460" r:id="rId62"/>
    <p:sldId id="471" r:id="rId63"/>
    <p:sldId id="469" r:id="rId64"/>
    <p:sldId id="558" r:id="rId65"/>
    <p:sldId id="329" r:id="rId66"/>
    <p:sldId id="330" r:id="rId67"/>
    <p:sldId id="331" r:id="rId68"/>
    <p:sldId id="659" r:id="rId69"/>
    <p:sldId id="664" r:id="rId70"/>
    <p:sldId id="665" r:id="rId71"/>
    <p:sldId id="536" r:id="rId72"/>
    <p:sldId id="546" r:id="rId73"/>
    <p:sldId id="621" r:id="rId74"/>
    <p:sldId id="287" r:id="rId75"/>
    <p:sldId id="691" r:id="rId76"/>
    <p:sldId id="693" r:id="rId77"/>
    <p:sldId id="694" r:id="rId78"/>
    <p:sldId id="696" r:id="rId79"/>
    <p:sldId id="695" r:id="rId80"/>
    <p:sldId id="680" r:id="rId81"/>
    <p:sldId id="663" r:id="rId82"/>
    <p:sldId id="697" r:id="rId83"/>
    <p:sldId id="593" r:id="rId84"/>
    <p:sldId id="340" r:id="rId85"/>
    <p:sldId id="288" r:id="rId86"/>
    <p:sldId id="290" r:id="rId87"/>
    <p:sldId id="586" r:id="rId88"/>
    <p:sldId id="587" r:id="rId89"/>
    <p:sldId id="588" r:id="rId90"/>
    <p:sldId id="589" r:id="rId91"/>
    <p:sldId id="590" r:id="rId92"/>
    <p:sldId id="643" r:id="rId93"/>
    <p:sldId id="393" r:id="rId94"/>
    <p:sldId id="616" r:id="rId95"/>
    <p:sldId id="622" r:id="rId96"/>
    <p:sldId id="293" r:id="rId97"/>
    <p:sldId id="594" r:id="rId98"/>
    <p:sldId id="642" r:id="rId99"/>
    <p:sldId id="559" r:id="rId100"/>
    <p:sldId id="394" r:id="rId101"/>
    <p:sldId id="342" r:id="rId102"/>
    <p:sldId id="618" r:id="rId103"/>
    <p:sldId id="601" r:id="rId104"/>
    <p:sldId id="474" r:id="rId105"/>
    <p:sldId id="583" r:id="rId106"/>
    <p:sldId id="623" r:id="rId107"/>
    <p:sldId id="518" r:id="rId108"/>
    <p:sldId id="595" r:id="rId109"/>
    <p:sldId id="683" r:id="rId110"/>
    <p:sldId id="681" r:id="rId111"/>
    <p:sldId id="644" r:id="rId112"/>
    <p:sldId id="343" r:id="rId113"/>
    <p:sldId id="344" r:id="rId114"/>
    <p:sldId id="580" r:id="rId115"/>
    <p:sldId id="534" r:id="rId116"/>
    <p:sldId id="550" r:id="rId117"/>
    <p:sldId id="551" r:id="rId118"/>
    <p:sldId id="624" r:id="rId119"/>
    <p:sldId id="298" r:id="rId120"/>
    <p:sldId id="596" r:id="rId121"/>
    <p:sldId id="645" r:id="rId122"/>
    <p:sldId id="446" r:id="rId123"/>
    <p:sldId id="447" r:id="rId124"/>
    <p:sldId id="668" r:id="rId125"/>
    <p:sldId id="450" r:id="rId126"/>
    <p:sldId id="701" r:id="rId127"/>
    <p:sldId id="602" r:id="rId128"/>
    <p:sldId id="603" r:id="rId129"/>
    <p:sldId id="633" r:id="rId130"/>
    <p:sldId id="528" r:id="rId131"/>
    <p:sldId id="625" r:id="rId132"/>
    <p:sldId id="300" r:id="rId133"/>
    <p:sldId id="646" r:id="rId134"/>
    <p:sldId id="597" r:id="rId135"/>
    <p:sldId id="702" r:id="rId136"/>
    <p:sldId id="667" r:id="rId137"/>
    <p:sldId id="382" r:id="rId138"/>
    <p:sldId id="584" r:id="rId139"/>
    <p:sldId id="634" r:id="rId140"/>
    <p:sldId id="529" r:id="rId141"/>
    <p:sldId id="626" r:id="rId142"/>
    <p:sldId id="302" r:id="rId143"/>
    <p:sldId id="598" r:id="rId144"/>
    <p:sldId id="705" r:id="rId145"/>
    <p:sldId id="648" r:id="rId146"/>
    <p:sldId id="494" r:id="rId147"/>
    <p:sldId id="404" r:id="rId148"/>
    <p:sldId id="495" r:id="rId149"/>
    <p:sldId id="496" r:id="rId150"/>
    <p:sldId id="530" r:id="rId151"/>
    <p:sldId id="535" r:id="rId152"/>
    <p:sldId id="627" r:id="rId153"/>
    <p:sldId id="698" r:id="rId154"/>
    <p:sldId id="599" r:id="rId155"/>
    <p:sldId id="704" r:id="rId156"/>
    <p:sldId id="395" r:id="rId157"/>
    <p:sldId id="619" r:id="rId158"/>
    <p:sldId id="396" r:id="rId159"/>
    <p:sldId id="628" r:id="rId160"/>
    <p:sldId id="699" r:id="rId161"/>
    <p:sldId id="600" r:id="rId162"/>
    <p:sldId id="649" r:id="rId163"/>
    <p:sldId id="651" r:id="rId164"/>
    <p:sldId id="653" r:id="rId165"/>
    <p:sldId id="654" r:id="rId166"/>
    <p:sldId id="650" r:id="rId167"/>
    <p:sldId id="655" r:id="rId168"/>
    <p:sldId id="564" r:id="rId169"/>
    <p:sldId id="620" r:id="rId170"/>
    <p:sldId id="669" r:id="rId171"/>
    <p:sldId id="706" r:id="rId172"/>
    <p:sldId id="707" r:id="rId173"/>
    <p:sldId id="482" r:id="rId174"/>
    <p:sldId id="647" r:id="rId175"/>
    <p:sldId id="568" r:id="rId176"/>
    <p:sldId id="567" r:id="rId177"/>
    <p:sldId id="378" r:id="rId178"/>
    <p:sldId id="350" r:id="rId179"/>
    <p:sldId id="352" r:id="rId180"/>
    <p:sldId id="700" r:id="rId18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72" d="100"/>
          <a:sy n="72" d="100"/>
        </p:scale>
        <p:origin x="942" y="72"/>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notesMaster" Target="notesMasters/notesMaster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1/12/2026</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7A5-C768-4176-D848-325FCD31C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60C2D-4A18-6067-2CB9-B134B8460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833A9-7CBD-D5BC-8E1A-440CA66C6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3AC7F-7E68-E710-4C92-48524540C1CD}"/>
              </a:ext>
            </a:extLst>
          </p:cNvPr>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31150330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165</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168</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1/12/2026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1/12/2026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1/12/2026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1/12/2026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1/12/2026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1/12/2026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1/12/2026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1/12/2026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1/12/2026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1/12/2026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1/12/2026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1/12/2026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1/12/2026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1/12/2026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1/12/2026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1/12/2026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1/12/2026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1/12/2026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1/12/2026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1/12/2026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1/12/2026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1/12/2026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1/12/2026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1/12/2026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1/12/2026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1/12/2026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1/12/2026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1/12/2026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1/12/2026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1/12/2026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1/12/2026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1/12/2026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1/12/2026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1/12/2026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1/12/2026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0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8.xml"/></Relationships>
</file>

<file path=ppt/slides/_rels/slide1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4.xml"/><Relationship Id="rId11" Type="http://schemas.openxmlformats.org/officeDocument/2006/relationships/slide" Target="slide157.xml"/><Relationship Id="rId5" Type="http://schemas.openxmlformats.org/officeDocument/2006/relationships/slide" Target="slide93.xml"/><Relationship Id="rId10" Type="http://schemas.openxmlformats.org/officeDocument/2006/relationships/slide" Target="slide150.xml"/><Relationship Id="rId4" Type="http://schemas.openxmlformats.org/officeDocument/2006/relationships/slide" Target="slide77.xml"/><Relationship Id="rId9" Type="http://schemas.openxmlformats.org/officeDocument/2006/relationships/slide" Target="slide139.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106</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34A88219-CD7E-8148-EDD1-64B5148E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3002513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107</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108</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121</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A764-B6EA-1341-1A62-E94AC7A25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8C15E-4A32-D817-20B6-32A5AEA6FE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EF484957-2FE9-8581-BBDD-7EC8F4467CF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87CBF8B0-7140-3A77-EC38-4855A1948F34}"/>
              </a:ext>
            </a:extLst>
          </p:cNvPr>
          <p:cNvSpPr>
            <a:spLocks noGrp="1"/>
          </p:cNvSpPr>
          <p:nvPr>
            <p:ph type="sldNum" sz="quarter" idx="12"/>
          </p:nvPr>
        </p:nvSpPr>
        <p:spPr/>
        <p:txBody>
          <a:bodyPr/>
          <a:lstStyle/>
          <a:p>
            <a:fld id="{CC48B151-73E6-4005-9E41-BAC149615E2B}" type="slidenum">
              <a:rPr lang="en-US" sz="1200" smtClean="0"/>
              <a:t>123</a:t>
            </a:fld>
            <a:endParaRPr lang="en-US" dirty="0"/>
          </a:p>
        </p:txBody>
      </p:sp>
      <p:sp>
        <p:nvSpPr>
          <p:cNvPr id="6" name="TextBox 5">
            <a:extLst>
              <a:ext uri="{FF2B5EF4-FFF2-40B4-BE49-F238E27FC236}">
                <a16:creationId xmlns:a16="http://schemas.microsoft.com/office/drawing/2014/main" id="{B8558C1F-E2C9-6AAB-0293-13BF6C60910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C5011EC-940B-19B5-611C-267C2C5DECCB}"/>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BBB7BF30-D9F3-231F-A503-8FC24DBFA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27729844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124</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126</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132</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E61209A5-65B3-8391-00F4-8984CBA4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136</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141</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142</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150</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152</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154</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155</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157</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159</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160</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161</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163</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164</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165</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169</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171</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172</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146954"/>
              </p:ext>
            </p:extLst>
          </p:nvPr>
        </p:nvGraphicFramePr>
        <p:xfrm>
          <a:off x="381000" y="1143000"/>
          <a:ext cx="8382000" cy="476599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Hide slides for Day 2.5</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Delete additional slides on Use Cases</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Removed “less than 4 posts/week = EWS</a:t>
                      </a:r>
                      <a:r>
                        <a:rPr lang="en-US" sz="1200" kern="1200">
                          <a:solidFill>
                            <a:schemeClr val="dk1"/>
                          </a:solidFill>
                          <a:effectLst/>
                          <a:latin typeface="+mj-lt"/>
                          <a:ea typeface="MS Mincho"/>
                          <a:cs typeface="+mn-cs"/>
                        </a:rPr>
                        <a:t>” rule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177</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normAutofit fontScale="92500" lnSpcReduction="20000"/>
          </a:bodyPr>
          <a:lstStyle/>
          <a:p>
            <a:r>
              <a:rPr lang="en-US" dirty="0"/>
              <a:t>PPT Template &amp; Instructions</a:t>
            </a:r>
          </a:p>
          <a:p>
            <a:pPr lvl="1"/>
            <a:r>
              <a:rPr lang="en-US" dirty="0"/>
              <a:t>Link on Day 2 Agenda Wiki Page</a:t>
            </a:r>
          </a:p>
          <a:p>
            <a:pPr lvl="1"/>
            <a:r>
              <a:rPr lang="en-US" dirty="0"/>
              <a:t>ONE person transfer file from Capstone Support EDN to team’s OneDrive for collaborative creation</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088988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64</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65</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 PE and CE will review to identify low performing team members.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66</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67</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69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77</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2938</TotalTime>
  <Words>11424</Words>
  <Application>Microsoft Office PowerPoint</Application>
  <PresentationFormat>On-screen Show (4:3)</PresentationFormat>
  <Paragraphs>2023</Paragraphs>
  <Slides>177</Slides>
  <Notes>82</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177</vt:i4>
      </vt:variant>
    </vt:vector>
  </HeadingPairs>
  <TitlesOfParts>
    <vt:vector size="199" baseType="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Customer Needs &amp;  Engineering Requirements Introduction</vt:lpstr>
      <vt:lpstr>PowerPoint Presentation</vt:lpstr>
      <vt:lpstr>User Story</vt:lpstr>
      <vt:lpstr>Use Case</vt:lpstr>
      <vt:lpstr>Use Case Example</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1573</cp:revision>
  <cp:lastPrinted>2025-08-28T15:58:42Z</cp:lastPrinted>
  <dcterms:created xsi:type="dcterms:W3CDTF">2012-08-24T00:53:15Z</dcterms:created>
  <dcterms:modified xsi:type="dcterms:W3CDTF">2026-01-12T14:35:18Z</dcterms:modified>
</cp:coreProperties>
</file>