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1" r:id="rId127"/>
    <p:sldId id="602" r:id="rId128"/>
    <p:sldId id="603" r:id="rId129"/>
    <p:sldId id="633" r:id="rId130"/>
    <p:sldId id="528" r:id="rId131"/>
    <p:sldId id="625" r:id="rId132"/>
    <p:sldId id="300" r:id="rId133"/>
    <p:sldId id="646" r:id="rId134"/>
    <p:sldId id="597" r:id="rId135"/>
    <p:sldId id="702" r:id="rId136"/>
    <p:sldId id="667" r:id="rId137"/>
    <p:sldId id="382" r:id="rId138"/>
    <p:sldId id="584" r:id="rId139"/>
    <p:sldId id="634" r:id="rId140"/>
    <p:sldId id="529" r:id="rId141"/>
    <p:sldId id="626" r:id="rId142"/>
    <p:sldId id="302" r:id="rId143"/>
    <p:sldId id="598" r:id="rId144"/>
    <p:sldId id="705" r:id="rId145"/>
    <p:sldId id="648" r:id="rId146"/>
    <p:sldId id="494" r:id="rId147"/>
    <p:sldId id="404" r:id="rId148"/>
    <p:sldId id="495" r:id="rId149"/>
    <p:sldId id="496" r:id="rId150"/>
    <p:sldId id="530" r:id="rId151"/>
    <p:sldId id="535" r:id="rId152"/>
    <p:sldId id="627" r:id="rId153"/>
    <p:sldId id="698" r:id="rId154"/>
    <p:sldId id="599" r:id="rId155"/>
    <p:sldId id="704" r:id="rId156"/>
    <p:sldId id="395" r:id="rId157"/>
    <p:sldId id="619" r:id="rId158"/>
    <p:sldId id="396" r:id="rId159"/>
    <p:sldId id="628" r:id="rId160"/>
    <p:sldId id="699" r:id="rId161"/>
    <p:sldId id="600" r:id="rId162"/>
    <p:sldId id="649" r:id="rId163"/>
    <p:sldId id="651" r:id="rId164"/>
    <p:sldId id="653" r:id="rId165"/>
    <p:sldId id="654" r:id="rId166"/>
    <p:sldId id="650" r:id="rId167"/>
    <p:sldId id="655" r:id="rId168"/>
    <p:sldId id="564"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52" d="100"/>
          <a:sy n="52" d="100"/>
        </p:scale>
        <p:origin x="1768" y="48"/>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1/12/2026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1/12/2026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1/12/2026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1/12/2026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1/12/2026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1/12/2026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1/12/2026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1/12/2026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1/12/2026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1/12/2026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1/12/2026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1/12/2026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1/12/2026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1/12/2026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1/12/2026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1/12/2026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1/12/2026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1/12/2026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1/12/2026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57.xml"/><Relationship Id="rId5" Type="http://schemas.openxmlformats.org/officeDocument/2006/relationships/slide" Target="slide93.xml"/><Relationship Id="rId10" Type="http://schemas.openxmlformats.org/officeDocument/2006/relationships/slide" Target="slide150.xml"/><Relationship Id="rId4" Type="http://schemas.openxmlformats.org/officeDocument/2006/relationships/slide" Target="slide77.xml"/><Relationship Id="rId9" Type="http://schemas.openxmlformats.org/officeDocument/2006/relationships/slide" Target="slide139.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141</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150</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152</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155</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157</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159</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160</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161</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165</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146954"/>
              </p:ext>
            </p:extLst>
          </p:nvPr>
        </p:nvGraphicFramePr>
        <p:xfrm>
          <a:off x="381000" y="1143000"/>
          <a:ext cx="8382000" cy="476599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3205</TotalTime>
  <Words>11424</Words>
  <Application>Microsoft Office PowerPoint</Application>
  <PresentationFormat>On-screen Show (4:3)</PresentationFormat>
  <Paragraphs>2023</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Natarajan, Kannathal</cp:lastModifiedBy>
  <cp:revision>1574</cp:revision>
  <cp:lastPrinted>2025-08-28T15:58:42Z</cp:lastPrinted>
  <dcterms:created xsi:type="dcterms:W3CDTF">2012-08-24T00:53:15Z</dcterms:created>
  <dcterms:modified xsi:type="dcterms:W3CDTF">2026-01-12T19:14:40Z</dcterms:modified>
</cp:coreProperties>
</file>