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88" d="100"/>
          <a:sy n="88" d="100"/>
        </p:scale>
        <p:origin x="1758" y="6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1/15/2026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1/15/2026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1/15/2026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1/15/2026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1/15/2026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1/15/2026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1/15/2026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1/15/2026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1/15/2026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1/15/2026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1/15/2026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1/15/2026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1/15/2026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1/15/2026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1/15/2026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1/15/2026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1/15/2026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1/15/2026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1/15/2026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Edit on OneDrive, When Done – </a:t>
            </a:r>
            <a:br>
              <a:rPr lang="en-US" sz="2800" b="1" spc="-1" dirty="0">
                <a:solidFill>
                  <a:srgbClr val="000000"/>
                </a:solidFill>
              </a:rPr>
            </a:br>
            <a:r>
              <a:rPr lang="en-US" sz="2800" b="1" spc="-1" dirty="0">
                <a:solidFill>
                  <a:srgbClr val="000000"/>
                </a:solidFill>
              </a:rPr>
              <a:t>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TotalTime>
  <Words>11463</Words>
  <Application>Microsoft Office PowerPoint</Application>
  <PresentationFormat>On-screen Show (4:3)</PresentationFormat>
  <Paragraphs>2027</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Anderson, Mark</cp:lastModifiedBy>
  <cp:revision>1577</cp:revision>
  <cp:lastPrinted>2025-08-28T15:58:42Z</cp:lastPrinted>
  <dcterms:created xsi:type="dcterms:W3CDTF">2012-08-24T00:53:15Z</dcterms:created>
  <dcterms:modified xsi:type="dcterms:W3CDTF">2026-01-15T20:02:04Z</dcterms:modified>
</cp:coreProperties>
</file>