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4" r:id="rId4"/>
    <p:sldId id="257" r:id="rId5"/>
    <p:sldId id="256" r:id="rId6"/>
    <p:sldId id="260" r:id="rId7"/>
    <p:sldId id="267" r:id="rId8"/>
    <p:sldId id="266" r:id="rId9"/>
    <p:sldId id="259" r:id="rId10"/>
    <p:sldId id="261" r:id="rId11"/>
    <p:sldId id="269" r:id="rId12"/>
    <p:sldId id="270" r:id="rId13"/>
    <p:sldId id="263" r:id="rId14"/>
    <p:sldId id="265"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60"/>
  </p:normalViewPr>
  <p:slideViewPr>
    <p:cSldViewPr snapToGrid="0">
      <p:cViewPr varScale="1">
        <p:scale>
          <a:sx n="69" d="100"/>
          <a:sy n="69" d="100"/>
        </p:scale>
        <p:origin x="-642" y="-108"/>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144324-EB56-44A7-BD3B-F625AF4C034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02C7ED1A-2A8F-4D42-BE8A-CB9B730AD370}">
      <dgm:prSet phldrT="[Text]"/>
      <dgm:spPr/>
      <dgm:t>
        <a:bodyPr/>
        <a:lstStyle/>
        <a:p>
          <a:r>
            <a:rPr lang="en-US" b="1" dirty="0" smtClean="0"/>
            <a:t>CISCO Webex Products</a:t>
          </a:r>
          <a:endParaRPr lang="en-US" b="1" dirty="0"/>
        </a:p>
      </dgm:t>
    </dgm:pt>
    <dgm:pt modelId="{11E9F435-4AC9-4FB9-9313-0F332ED91D5C}" type="parTrans" cxnId="{B1E6B2DA-1043-4475-9198-02DF2D1D5DD9}">
      <dgm:prSet/>
      <dgm:spPr/>
      <dgm:t>
        <a:bodyPr/>
        <a:lstStyle/>
        <a:p>
          <a:endParaRPr lang="en-US"/>
        </a:p>
      </dgm:t>
    </dgm:pt>
    <dgm:pt modelId="{607515D0-400D-475B-9B6D-DE9C11C06D97}" type="sibTrans" cxnId="{B1E6B2DA-1043-4475-9198-02DF2D1D5DD9}">
      <dgm:prSet/>
      <dgm:spPr/>
      <dgm:t>
        <a:bodyPr/>
        <a:lstStyle/>
        <a:p>
          <a:endParaRPr lang="en-US"/>
        </a:p>
      </dgm:t>
    </dgm:pt>
    <dgm:pt modelId="{373CFEA2-DF5A-4A71-BD11-B3171E3114DE}">
      <dgm:prSet phldrT="[Text]" custT="1"/>
      <dgm:spPr/>
      <dgm:t>
        <a:bodyPr/>
        <a:lstStyle/>
        <a:p>
          <a:r>
            <a:rPr lang="en-US" sz="1800" b="1" dirty="0" smtClean="0"/>
            <a:t>Meetings</a:t>
          </a:r>
          <a:endParaRPr lang="en-US" sz="1300" b="1" dirty="0"/>
        </a:p>
      </dgm:t>
    </dgm:pt>
    <dgm:pt modelId="{43997C58-DFF3-45F8-8FED-F1D67CFC188A}" type="parTrans" cxnId="{3EDDF5F6-0D39-44E4-BE18-5AB0EEDBFCD4}">
      <dgm:prSet/>
      <dgm:spPr/>
      <dgm:t>
        <a:bodyPr/>
        <a:lstStyle/>
        <a:p>
          <a:endParaRPr lang="en-US"/>
        </a:p>
      </dgm:t>
    </dgm:pt>
    <dgm:pt modelId="{E76A90EB-A03E-4754-9759-182FC92CD503}" type="sibTrans" cxnId="{3EDDF5F6-0D39-44E4-BE18-5AB0EEDBFCD4}">
      <dgm:prSet/>
      <dgm:spPr/>
      <dgm:t>
        <a:bodyPr/>
        <a:lstStyle/>
        <a:p>
          <a:endParaRPr lang="en-US"/>
        </a:p>
      </dgm:t>
    </dgm:pt>
    <dgm:pt modelId="{CF7E5C78-8554-4C8D-AF0F-5F6361789954}">
      <dgm:prSet phldrT="[Text]" custT="1"/>
      <dgm:spPr/>
      <dgm:t>
        <a:bodyPr/>
        <a:lstStyle/>
        <a:p>
          <a:r>
            <a:rPr lang="en-US" sz="1800" b="1" dirty="0" smtClean="0"/>
            <a:t>Teams</a:t>
          </a:r>
          <a:endParaRPr lang="en-US" sz="1300" b="1" dirty="0"/>
        </a:p>
      </dgm:t>
    </dgm:pt>
    <dgm:pt modelId="{DBC0E7EA-8F82-455B-BE06-696631483EF3}" type="parTrans" cxnId="{9A3BD11D-5577-431B-B7BC-643F63B8727C}">
      <dgm:prSet/>
      <dgm:spPr/>
      <dgm:t>
        <a:bodyPr/>
        <a:lstStyle/>
        <a:p>
          <a:endParaRPr lang="en-US"/>
        </a:p>
      </dgm:t>
    </dgm:pt>
    <dgm:pt modelId="{D5DE07EC-EA95-4250-A548-4D6FAE6F35EA}" type="sibTrans" cxnId="{9A3BD11D-5577-431B-B7BC-643F63B8727C}">
      <dgm:prSet/>
      <dgm:spPr/>
      <dgm:t>
        <a:bodyPr/>
        <a:lstStyle/>
        <a:p>
          <a:endParaRPr lang="en-US"/>
        </a:p>
      </dgm:t>
    </dgm:pt>
    <dgm:pt modelId="{6DF3A68C-3E1C-4CE4-BCD9-3A17E72A7DDB}">
      <dgm:prSet phldrT="[Text]"/>
      <dgm:spPr/>
      <dgm:t>
        <a:bodyPr/>
        <a:lstStyle/>
        <a:p>
          <a:r>
            <a:rPr lang="en-US" dirty="0" smtClean="0"/>
            <a:t>Teams</a:t>
          </a:r>
          <a:endParaRPr lang="en-US" dirty="0"/>
        </a:p>
      </dgm:t>
    </dgm:pt>
    <dgm:pt modelId="{EE6284DB-137B-4841-9CD7-41C25E6953EA}" type="parTrans" cxnId="{D362D77F-6A76-4147-A2B1-790F5678A6AF}">
      <dgm:prSet/>
      <dgm:spPr/>
      <dgm:t>
        <a:bodyPr/>
        <a:lstStyle/>
        <a:p>
          <a:endParaRPr lang="en-US"/>
        </a:p>
      </dgm:t>
    </dgm:pt>
    <dgm:pt modelId="{CF9846EE-F3C9-410C-95B3-82B235A0D3CD}" type="sibTrans" cxnId="{D362D77F-6A76-4147-A2B1-790F5678A6AF}">
      <dgm:prSet/>
      <dgm:spPr/>
      <dgm:t>
        <a:bodyPr/>
        <a:lstStyle/>
        <a:p>
          <a:endParaRPr lang="en-US"/>
        </a:p>
      </dgm:t>
    </dgm:pt>
    <dgm:pt modelId="{40A2AE1E-75CF-4F35-9215-7DA3E0775C2B}">
      <dgm:prSet phldrT="[Text]"/>
      <dgm:spPr/>
      <dgm:t>
        <a:bodyPr/>
        <a:lstStyle/>
        <a:p>
          <a:r>
            <a:rPr lang="en-US" dirty="0" smtClean="0"/>
            <a:t>Spaces</a:t>
          </a:r>
          <a:endParaRPr lang="en-US" dirty="0"/>
        </a:p>
      </dgm:t>
    </dgm:pt>
    <dgm:pt modelId="{679F2C9E-7466-4671-9688-1976D591AEEF}" type="parTrans" cxnId="{548FC484-08B3-445C-BE9B-C298378492C0}">
      <dgm:prSet/>
      <dgm:spPr/>
      <dgm:t>
        <a:bodyPr/>
        <a:lstStyle/>
        <a:p>
          <a:endParaRPr lang="en-US"/>
        </a:p>
      </dgm:t>
    </dgm:pt>
    <dgm:pt modelId="{5E5419F6-62C8-416E-BA45-346826422A8E}" type="sibTrans" cxnId="{548FC484-08B3-445C-BE9B-C298378492C0}">
      <dgm:prSet/>
      <dgm:spPr/>
      <dgm:t>
        <a:bodyPr/>
        <a:lstStyle/>
        <a:p>
          <a:endParaRPr lang="en-US"/>
        </a:p>
      </dgm:t>
    </dgm:pt>
    <dgm:pt modelId="{799A56AE-E39C-440F-B322-414424758B75}">
      <dgm:prSet phldrT="[Text]"/>
      <dgm:spPr/>
      <dgm:t>
        <a:bodyPr/>
        <a:lstStyle/>
        <a:p>
          <a:r>
            <a:rPr lang="en-US" dirty="0" smtClean="0"/>
            <a:t>Team 1</a:t>
          </a:r>
          <a:endParaRPr lang="en-US" dirty="0"/>
        </a:p>
      </dgm:t>
    </dgm:pt>
    <dgm:pt modelId="{1BEF7191-AC07-40E2-9D19-E8340767110A}" type="parTrans" cxnId="{9A84FA1C-A708-408A-AE10-472D8263F330}">
      <dgm:prSet/>
      <dgm:spPr/>
      <dgm:t>
        <a:bodyPr/>
        <a:lstStyle/>
        <a:p>
          <a:endParaRPr lang="en-US"/>
        </a:p>
      </dgm:t>
    </dgm:pt>
    <dgm:pt modelId="{33500F3B-D6F7-4803-B0C3-26C8C55E427A}" type="sibTrans" cxnId="{9A84FA1C-A708-408A-AE10-472D8263F330}">
      <dgm:prSet/>
      <dgm:spPr/>
      <dgm:t>
        <a:bodyPr/>
        <a:lstStyle/>
        <a:p>
          <a:endParaRPr lang="en-US"/>
        </a:p>
      </dgm:t>
    </dgm:pt>
    <dgm:pt modelId="{F6EB7C5B-E543-4443-9053-9F97AD3BB8C1}">
      <dgm:prSet phldrT="[Text]"/>
      <dgm:spPr/>
      <dgm:t>
        <a:bodyPr/>
        <a:lstStyle/>
        <a:p>
          <a:r>
            <a:rPr lang="en-US" dirty="0" smtClean="0"/>
            <a:t>Team 2</a:t>
          </a:r>
          <a:endParaRPr lang="en-US" dirty="0"/>
        </a:p>
      </dgm:t>
    </dgm:pt>
    <dgm:pt modelId="{78E051A2-BD95-42B4-8F00-6C36208D1CAF}" type="parTrans" cxnId="{D44F9AC3-A080-461A-86DC-C6CA148056C2}">
      <dgm:prSet/>
      <dgm:spPr/>
      <dgm:t>
        <a:bodyPr/>
        <a:lstStyle/>
        <a:p>
          <a:endParaRPr lang="en-US"/>
        </a:p>
      </dgm:t>
    </dgm:pt>
    <dgm:pt modelId="{750F057C-0B54-4275-B349-D8EB6C836DFE}" type="sibTrans" cxnId="{D44F9AC3-A080-461A-86DC-C6CA148056C2}">
      <dgm:prSet/>
      <dgm:spPr/>
      <dgm:t>
        <a:bodyPr/>
        <a:lstStyle/>
        <a:p>
          <a:endParaRPr lang="en-US"/>
        </a:p>
      </dgm:t>
    </dgm:pt>
    <dgm:pt modelId="{D9B6C814-FCDC-4FF1-B706-48E5E1771C46}">
      <dgm:prSet phldrT="[Text]"/>
      <dgm:spPr/>
      <dgm:t>
        <a:bodyPr/>
        <a:lstStyle/>
        <a:p>
          <a:r>
            <a:rPr lang="en-US" dirty="0" smtClean="0"/>
            <a:t>General</a:t>
          </a:r>
          <a:endParaRPr lang="en-US" dirty="0"/>
        </a:p>
      </dgm:t>
    </dgm:pt>
    <dgm:pt modelId="{A1F0F428-5AE6-4A37-896A-EDFDD5DCAD87}" type="parTrans" cxnId="{E035E5B3-4833-43E0-9BFC-5ADF651084FA}">
      <dgm:prSet/>
      <dgm:spPr/>
      <dgm:t>
        <a:bodyPr/>
        <a:lstStyle/>
        <a:p>
          <a:endParaRPr lang="en-US"/>
        </a:p>
      </dgm:t>
    </dgm:pt>
    <dgm:pt modelId="{489ACF56-2C8D-45C3-99CA-7DA2F7107C61}" type="sibTrans" cxnId="{E035E5B3-4833-43E0-9BFC-5ADF651084FA}">
      <dgm:prSet/>
      <dgm:spPr/>
      <dgm:t>
        <a:bodyPr/>
        <a:lstStyle/>
        <a:p>
          <a:endParaRPr lang="en-US"/>
        </a:p>
      </dgm:t>
    </dgm:pt>
    <dgm:pt modelId="{A475233C-703F-4579-BA21-E585FEE8D7F6}">
      <dgm:prSet phldrT="[Text]"/>
      <dgm:spPr/>
      <dgm:t>
        <a:bodyPr/>
        <a:lstStyle/>
        <a:p>
          <a:r>
            <a:rPr lang="en-US" dirty="0" smtClean="0"/>
            <a:t>General</a:t>
          </a:r>
          <a:endParaRPr lang="en-US" dirty="0"/>
        </a:p>
      </dgm:t>
    </dgm:pt>
    <dgm:pt modelId="{D8135B37-28EE-43E4-9678-1448CE86E04D}" type="parTrans" cxnId="{1FC006F0-19D6-4687-9133-ECB5B7DAA36D}">
      <dgm:prSet/>
      <dgm:spPr/>
      <dgm:t>
        <a:bodyPr/>
        <a:lstStyle/>
        <a:p>
          <a:endParaRPr lang="en-US"/>
        </a:p>
      </dgm:t>
    </dgm:pt>
    <dgm:pt modelId="{F10C53AD-574D-4791-9B08-E1AE62E5FB2B}" type="sibTrans" cxnId="{1FC006F0-19D6-4687-9133-ECB5B7DAA36D}">
      <dgm:prSet/>
      <dgm:spPr/>
      <dgm:t>
        <a:bodyPr/>
        <a:lstStyle/>
        <a:p>
          <a:endParaRPr lang="en-US"/>
        </a:p>
      </dgm:t>
    </dgm:pt>
    <dgm:pt modelId="{58E27AC7-32BF-45FB-98B6-05D4AF8EFCF1}">
      <dgm:prSet phldrT="[Text]"/>
      <dgm:spPr/>
      <dgm:t>
        <a:bodyPr/>
        <a:lstStyle/>
        <a:p>
          <a:r>
            <a:rPr lang="en-US" dirty="0" smtClean="0"/>
            <a:t>Subsystem 1</a:t>
          </a:r>
          <a:endParaRPr lang="en-US" dirty="0"/>
        </a:p>
      </dgm:t>
    </dgm:pt>
    <dgm:pt modelId="{D14C1DE6-0552-4EBF-80F6-72CB8AE658C4}" type="parTrans" cxnId="{0FC76576-4385-4A74-A395-334100C47A51}">
      <dgm:prSet/>
      <dgm:spPr/>
      <dgm:t>
        <a:bodyPr/>
        <a:lstStyle/>
        <a:p>
          <a:endParaRPr lang="en-US"/>
        </a:p>
      </dgm:t>
    </dgm:pt>
    <dgm:pt modelId="{11BB47B1-5422-428E-B54A-F76DE9716460}" type="sibTrans" cxnId="{0FC76576-4385-4A74-A395-334100C47A51}">
      <dgm:prSet/>
      <dgm:spPr/>
      <dgm:t>
        <a:bodyPr/>
        <a:lstStyle/>
        <a:p>
          <a:endParaRPr lang="en-US"/>
        </a:p>
      </dgm:t>
    </dgm:pt>
    <dgm:pt modelId="{F8FA833B-C52F-4E56-8728-251EE0ADD29A}">
      <dgm:prSet phldrT="[Text]"/>
      <dgm:spPr/>
      <dgm:t>
        <a:bodyPr/>
        <a:lstStyle/>
        <a:p>
          <a:r>
            <a:rPr lang="en-US" dirty="0" smtClean="0"/>
            <a:t>Subsystem 2</a:t>
          </a:r>
          <a:endParaRPr lang="en-US" dirty="0"/>
        </a:p>
      </dgm:t>
    </dgm:pt>
    <dgm:pt modelId="{6CE55D07-EC8D-4BD6-B427-11CA3B05CFC1}" type="parTrans" cxnId="{7973222E-4367-4D0A-875F-88F03C31E2BC}">
      <dgm:prSet/>
      <dgm:spPr/>
      <dgm:t>
        <a:bodyPr/>
        <a:lstStyle/>
        <a:p>
          <a:endParaRPr lang="en-US"/>
        </a:p>
      </dgm:t>
    </dgm:pt>
    <dgm:pt modelId="{00AFCFD5-360D-43F1-8D2F-1814E35CC58A}" type="sibTrans" cxnId="{7973222E-4367-4D0A-875F-88F03C31E2BC}">
      <dgm:prSet/>
      <dgm:spPr/>
      <dgm:t>
        <a:bodyPr/>
        <a:lstStyle/>
        <a:p>
          <a:endParaRPr lang="en-US"/>
        </a:p>
      </dgm:t>
    </dgm:pt>
    <dgm:pt modelId="{FDA8AD57-6EE0-404F-BD24-AB111AFADFB5}">
      <dgm:prSet phldrT="[Text]"/>
      <dgm:spPr/>
      <dgm:t>
        <a:bodyPr/>
        <a:lstStyle/>
        <a:p>
          <a:r>
            <a:rPr lang="en-US" dirty="0" smtClean="0"/>
            <a:t>Space 1</a:t>
          </a:r>
          <a:endParaRPr lang="en-US" dirty="0"/>
        </a:p>
      </dgm:t>
    </dgm:pt>
    <dgm:pt modelId="{93038B1E-3A5D-412E-A89B-BE1C8BA8CA22}" type="parTrans" cxnId="{CB21E7CB-C21E-4315-A012-1A4DA58D744B}">
      <dgm:prSet/>
      <dgm:spPr/>
      <dgm:t>
        <a:bodyPr/>
        <a:lstStyle/>
        <a:p>
          <a:endParaRPr lang="en-US"/>
        </a:p>
      </dgm:t>
    </dgm:pt>
    <dgm:pt modelId="{201CAB59-36D0-4512-8D03-3CE86A531540}" type="sibTrans" cxnId="{CB21E7CB-C21E-4315-A012-1A4DA58D744B}">
      <dgm:prSet/>
      <dgm:spPr/>
      <dgm:t>
        <a:bodyPr/>
        <a:lstStyle/>
        <a:p>
          <a:endParaRPr lang="en-US"/>
        </a:p>
      </dgm:t>
    </dgm:pt>
    <dgm:pt modelId="{E27CE545-003D-4C50-AA73-7B2DF5E2E990}">
      <dgm:prSet phldrT="[Text]"/>
      <dgm:spPr/>
      <dgm:t>
        <a:bodyPr/>
        <a:lstStyle/>
        <a:p>
          <a:r>
            <a:rPr lang="en-US" dirty="0" smtClean="0"/>
            <a:t>Space 2</a:t>
          </a:r>
          <a:endParaRPr lang="en-US" dirty="0"/>
        </a:p>
      </dgm:t>
    </dgm:pt>
    <dgm:pt modelId="{71C11C99-99B9-4FC3-BE26-6C55F4ED6740}" type="parTrans" cxnId="{3898E311-7994-4E59-94B1-6117FB6F861F}">
      <dgm:prSet/>
      <dgm:spPr/>
      <dgm:t>
        <a:bodyPr/>
        <a:lstStyle/>
        <a:p>
          <a:endParaRPr lang="en-US"/>
        </a:p>
      </dgm:t>
    </dgm:pt>
    <dgm:pt modelId="{4085B48E-4035-43F1-93C2-605EE2ED8206}" type="sibTrans" cxnId="{3898E311-7994-4E59-94B1-6117FB6F861F}">
      <dgm:prSet/>
      <dgm:spPr/>
      <dgm:t>
        <a:bodyPr/>
        <a:lstStyle/>
        <a:p>
          <a:endParaRPr lang="en-US"/>
        </a:p>
      </dgm:t>
    </dgm:pt>
    <dgm:pt modelId="{31DCF003-D947-4599-A861-85D46A9E072B}">
      <dgm:prSet phldrT="[Text]"/>
      <dgm:spPr/>
      <dgm:t>
        <a:bodyPr/>
        <a:lstStyle/>
        <a:p>
          <a:r>
            <a:rPr lang="en-US" dirty="0" smtClean="0"/>
            <a:t>Space 3</a:t>
          </a:r>
          <a:endParaRPr lang="en-US" dirty="0"/>
        </a:p>
      </dgm:t>
    </dgm:pt>
    <dgm:pt modelId="{9CC91890-1F78-4E9E-857E-A5DFC7452F8C}" type="parTrans" cxnId="{895CC8B1-1A06-4009-87D9-8FD5E2B0A64E}">
      <dgm:prSet/>
      <dgm:spPr/>
      <dgm:t>
        <a:bodyPr/>
        <a:lstStyle/>
        <a:p>
          <a:endParaRPr lang="en-US"/>
        </a:p>
      </dgm:t>
    </dgm:pt>
    <dgm:pt modelId="{C9F9877A-6CD8-45C4-8A34-CB805588CCE6}" type="sibTrans" cxnId="{895CC8B1-1A06-4009-87D9-8FD5E2B0A64E}">
      <dgm:prSet/>
      <dgm:spPr/>
      <dgm:t>
        <a:bodyPr/>
        <a:lstStyle/>
        <a:p>
          <a:endParaRPr lang="en-US"/>
        </a:p>
      </dgm:t>
    </dgm:pt>
    <dgm:pt modelId="{C289083D-37DF-491D-9D24-FCEC00FC0AB3}">
      <dgm:prSet phldrT="[Text]"/>
      <dgm:spPr/>
      <dgm:t>
        <a:bodyPr/>
        <a:lstStyle/>
        <a:p>
          <a:r>
            <a:rPr lang="en-US" dirty="0" smtClean="0"/>
            <a:t>Personal Room</a:t>
          </a:r>
          <a:endParaRPr lang="en-US" dirty="0"/>
        </a:p>
      </dgm:t>
    </dgm:pt>
    <dgm:pt modelId="{3E9F4554-475D-43D2-955C-EDFF00B61EE8}" type="parTrans" cxnId="{F7E28A18-D61A-42CE-BA0C-8BC951CB8CAE}">
      <dgm:prSet/>
      <dgm:spPr/>
      <dgm:t>
        <a:bodyPr/>
        <a:lstStyle/>
        <a:p>
          <a:endParaRPr lang="en-US"/>
        </a:p>
      </dgm:t>
    </dgm:pt>
    <dgm:pt modelId="{3D3A1DC2-976F-44B4-8CFB-AB24C088222D}" type="sibTrans" cxnId="{F7E28A18-D61A-42CE-BA0C-8BC951CB8CAE}">
      <dgm:prSet/>
      <dgm:spPr/>
      <dgm:t>
        <a:bodyPr/>
        <a:lstStyle/>
        <a:p>
          <a:endParaRPr lang="en-US"/>
        </a:p>
      </dgm:t>
    </dgm:pt>
    <dgm:pt modelId="{FD258214-690D-4B20-AA8A-602243D781A7}">
      <dgm:prSet phldrT="[Text]"/>
      <dgm:spPr/>
      <dgm:t>
        <a:bodyPr/>
        <a:lstStyle/>
        <a:p>
          <a:r>
            <a:rPr lang="en-US" dirty="0" smtClean="0"/>
            <a:t>Scheduled Meeting</a:t>
          </a:r>
          <a:endParaRPr lang="en-US" dirty="0"/>
        </a:p>
      </dgm:t>
    </dgm:pt>
    <dgm:pt modelId="{9A9F483C-24E9-4405-B7AD-4DCAE132C4DE}" type="parTrans" cxnId="{0772E368-05A2-410F-82D5-5078B3D32A77}">
      <dgm:prSet/>
      <dgm:spPr/>
      <dgm:t>
        <a:bodyPr/>
        <a:lstStyle/>
        <a:p>
          <a:endParaRPr lang="en-US"/>
        </a:p>
      </dgm:t>
    </dgm:pt>
    <dgm:pt modelId="{E074D0DB-6375-4ED6-970E-374C74BF9CB5}" type="sibTrans" cxnId="{0772E368-05A2-410F-82D5-5078B3D32A77}">
      <dgm:prSet/>
      <dgm:spPr/>
      <dgm:t>
        <a:bodyPr/>
        <a:lstStyle/>
        <a:p>
          <a:endParaRPr lang="en-US"/>
        </a:p>
      </dgm:t>
    </dgm:pt>
    <dgm:pt modelId="{9907AE84-C856-48C5-858B-10FB3FF99A88}">
      <dgm:prSet phldrT="[Text]"/>
      <dgm:spPr/>
      <dgm:t>
        <a:bodyPr/>
        <a:lstStyle/>
        <a:p>
          <a:r>
            <a:rPr lang="en-US" dirty="0" smtClean="0"/>
            <a:t>Started from a Space</a:t>
          </a:r>
          <a:endParaRPr lang="en-US" dirty="0"/>
        </a:p>
      </dgm:t>
    </dgm:pt>
    <dgm:pt modelId="{B9478E6E-E317-477E-AFCF-D75B48739A60}" type="parTrans" cxnId="{99BBB493-0CBB-4032-BD00-5141266F7B73}">
      <dgm:prSet/>
      <dgm:spPr/>
      <dgm:t>
        <a:bodyPr/>
        <a:lstStyle/>
        <a:p>
          <a:endParaRPr lang="en-US"/>
        </a:p>
      </dgm:t>
    </dgm:pt>
    <dgm:pt modelId="{106CBB58-CAC3-449C-8609-4C21A62091BE}" type="sibTrans" cxnId="{99BBB493-0CBB-4032-BD00-5141266F7B73}">
      <dgm:prSet/>
      <dgm:spPr/>
      <dgm:t>
        <a:bodyPr/>
        <a:lstStyle/>
        <a:p>
          <a:endParaRPr lang="en-US"/>
        </a:p>
      </dgm:t>
    </dgm:pt>
    <dgm:pt modelId="{88115026-1F68-49D9-91B8-7FC1BDECCCB3}">
      <dgm:prSet phldrT="[Text]"/>
      <dgm:spPr/>
      <dgm:t>
        <a:bodyPr/>
        <a:lstStyle/>
        <a:p>
          <a:r>
            <a:rPr lang="en-US" dirty="0" smtClean="0"/>
            <a:t>Meeting 1</a:t>
          </a:r>
          <a:endParaRPr lang="en-US" dirty="0"/>
        </a:p>
      </dgm:t>
    </dgm:pt>
    <dgm:pt modelId="{39F2E95E-6E64-4410-A662-DCB8BEACD6A7}" type="parTrans" cxnId="{E9AC1492-2107-4751-B694-6AFB3006586C}">
      <dgm:prSet/>
      <dgm:spPr/>
      <dgm:t>
        <a:bodyPr/>
        <a:lstStyle/>
        <a:p>
          <a:endParaRPr lang="en-US"/>
        </a:p>
      </dgm:t>
    </dgm:pt>
    <dgm:pt modelId="{6604A327-7219-4135-9E5B-0ADB520DCAB7}" type="sibTrans" cxnId="{E9AC1492-2107-4751-B694-6AFB3006586C}">
      <dgm:prSet/>
      <dgm:spPr/>
      <dgm:t>
        <a:bodyPr/>
        <a:lstStyle/>
        <a:p>
          <a:endParaRPr lang="en-US"/>
        </a:p>
      </dgm:t>
    </dgm:pt>
    <dgm:pt modelId="{933BA2D6-5DAC-4931-88D7-E070F0958D5B}">
      <dgm:prSet phldrT="[Text]"/>
      <dgm:spPr/>
      <dgm:t>
        <a:bodyPr/>
        <a:lstStyle/>
        <a:p>
          <a:r>
            <a:rPr lang="en-US" dirty="0" smtClean="0"/>
            <a:t>Meeting 2</a:t>
          </a:r>
          <a:endParaRPr lang="en-US" dirty="0"/>
        </a:p>
      </dgm:t>
    </dgm:pt>
    <dgm:pt modelId="{8493AC6E-ECE8-4E5D-84BD-FA401125966D}" type="parTrans" cxnId="{386B53CD-4BDF-48D5-88D5-047F816B2DFA}">
      <dgm:prSet/>
      <dgm:spPr/>
      <dgm:t>
        <a:bodyPr/>
        <a:lstStyle/>
        <a:p>
          <a:endParaRPr lang="en-US"/>
        </a:p>
      </dgm:t>
    </dgm:pt>
    <dgm:pt modelId="{083F64FB-92D5-49AF-A2FC-3F742CDE5972}" type="sibTrans" cxnId="{386B53CD-4BDF-48D5-88D5-047F816B2DFA}">
      <dgm:prSet/>
      <dgm:spPr/>
      <dgm:t>
        <a:bodyPr/>
        <a:lstStyle/>
        <a:p>
          <a:endParaRPr lang="en-US"/>
        </a:p>
      </dgm:t>
    </dgm:pt>
    <dgm:pt modelId="{C763716A-9408-434A-9863-32DBE34E2AF6}">
      <dgm:prSet phldrT="[Text]"/>
      <dgm:spPr/>
      <dgm:t>
        <a:bodyPr/>
        <a:lstStyle/>
        <a:p>
          <a:r>
            <a:rPr lang="en-US" dirty="0" smtClean="0"/>
            <a:t>Meeting 3</a:t>
          </a:r>
          <a:endParaRPr lang="en-US" dirty="0"/>
        </a:p>
      </dgm:t>
    </dgm:pt>
    <dgm:pt modelId="{3444D27B-FFB0-43B3-8BCB-237AC5562AC5}" type="parTrans" cxnId="{24A67C55-E779-416E-9830-F829E6E97908}">
      <dgm:prSet/>
      <dgm:spPr/>
      <dgm:t>
        <a:bodyPr/>
        <a:lstStyle/>
        <a:p>
          <a:endParaRPr lang="en-US"/>
        </a:p>
      </dgm:t>
    </dgm:pt>
    <dgm:pt modelId="{DDC02987-CF4A-4E4A-9402-0CA45C3976E4}" type="sibTrans" cxnId="{24A67C55-E779-416E-9830-F829E6E97908}">
      <dgm:prSet/>
      <dgm:spPr/>
      <dgm:t>
        <a:bodyPr/>
        <a:lstStyle/>
        <a:p>
          <a:endParaRPr lang="en-US"/>
        </a:p>
      </dgm:t>
    </dgm:pt>
    <dgm:pt modelId="{E855B99A-81B6-450A-834F-43C67AF330AA}">
      <dgm:prSet phldrT="[Text]"/>
      <dgm:spPr/>
      <dgm:t>
        <a:bodyPr/>
        <a:lstStyle/>
        <a:p>
          <a:r>
            <a:rPr lang="en-US" dirty="0" smtClean="0"/>
            <a:t>Meeting A</a:t>
          </a:r>
          <a:endParaRPr lang="en-US" dirty="0"/>
        </a:p>
      </dgm:t>
    </dgm:pt>
    <dgm:pt modelId="{55A117F8-AF21-471A-9955-7CB69AA82C58}" type="parTrans" cxnId="{D7B15FC7-9444-4DD3-A0C3-06B204A4CCAA}">
      <dgm:prSet/>
      <dgm:spPr/>
      <dgm:t>
        <a:bodyPr/>
        <a:lstStyle/>
        <a:p>
          <a:endParaRPr lang="en-US"/>
        </a:p>
      </dgm:t>
    </dgm:pt>
    <dgm:pt modelId="{91A9EFA9-96C1-4E7B-B84E-5EA47AD12CE0}" type="sibTrans" cxnId="{D7B15FC7-9444-4DD3-A0C3-06B204A4CCAA}">
      <dgm:prSet/>
      <dgm:spPr/>
      <dgm:t>
        <a:bodyPr/>
        <a:lstStyle/>
        <a:p>
          <a:endParaRPr lang="en-US"/>
        </a:p>
      </dgm:t>
    </dgm:pt>
    <dgm:pt modelId="{8413D601-BF42-4D3B-8C87-AE82C9EABB58}">
      <dgm:prSet phldrT="[Text]"/>
      <dgm:spPr/>
      <dgm:t>
        <a:bodyPr/>
        <a:lstStyle/>
        <a:p>
          <a:r>
            <a:rPr lang="en-US" dirty="0" smtClean="0"/>
            <a:t>Meeting B</a:t>
          </a:r>
          <a:endParaRPr lang="en-US" dirty="0"/>
        </a:p>
      </dgm:t>
    </dgm:pt>
    <dgm:pt modelId="{D33E6600-CF32-4D29-B53E-8C64E890A7BF}" type="parTrans" cxnId="{2936A6C8-C065-4FB1-839D-557D213BEFBA}">
      <dgm:prSet/>
      <dgm:spPr/>
      <dgm:t>
        <a:bodyPr/>
        <a:lstStyle/>
        <a:p>
          <a:endParaRPr lang="en-US"/>
        </a:p>
      </dgm:t>
    </dgm:pt>
    <dgm:pt modelId="{ABFE9990-FE7A-4FC9-828C-ECE266BFB0B2}" type="sibTrans" cxnId="{2936A6C8-C065-4FB1-839D-557D213BEFBA}">
      <dgm:prSet/>
      <dgm:spPr/>
      <dgm:t>
        <a:bodyPr/>
        <a:lstStyle/>
        <a:p>
          <a:endParaRPr lang="en-US"/>
        </a:p>
      </dgm:t>
    </dgm:pt>
    <dgm:pt modelId="{089FCE88-F004-47A1-82E0-13A282DE3BDD}">
      <dgm:prSet phldrT="[Text]"/>
      <dgm:spPr/>
      <dgm:t>
        <a:bodyPr/>
        <a:lstStyle/>
        <a:p>
          <a:r>
            <a:rPr lang="en-US" dirty="0" smtClean="0"/>
            <a:t>Meeting C</a:t>
          </a:r>
          <a:endParaRPr lang="en-US" dirty="0"/>
        </a:p>
      </dgm:t>
    </dgm:pt>
    <dgm:pt modelId="{0110F680-A74C-42F1-93E1-774EBBE9E033}" type="parTrans" cxnId="{28A9B59F-95EE-4BB3-9ED4-E07E2BE38F78}">
      <dgm:prSet/>
      <dgm:spPr/>
      <dgm:t>
        <a:bodyPr/>
        <a:lstStyle/>
        <a:p>
          <a:endParaRPr lang="en-US"/>
        </a:p>
      </dgm:t>
    </dgm:pt>
    <dgm:pt modelId="{AB5ED59F-4124-4E61-B580-F8B53D1E66F1}" type="sibTrans" cxnId="{28A9B59F-95EE-4BB3-9ED4-E07E2BE38F78}">
      <dgm:prSet/>
      <dgm:spPr/>
      <dgm:t>
        <a:bodyPr/>
        <a:lstStyle/>
        <a:p>
          <a:endParaRPr lang="en-US"/>
        </a:p>
      </dgm:t>
    </dgm:pt>
    <dgm:pt modelId="{6A3ABD73-13A1-4D06-B1D5-5C78878C2491}" type="pres">
      <dgm:prSet presAssocID="{59144324-EB56-44A7-BD3B-F625AF4C0342}" presName="hierChild1" presStyleCnt="0">
        <dgm:presLayoutVars>
          <dgm:orgChart val="1"/>
          <dgm:chPref val="1"/>
          <dgm:dir/>
          <dgm:animOne val="branch"/>
          <dgm:animLvl val="lvl"/>
          <dgm:resizeHandles/>
        </dgm:presLayoutVars>
      </dgm:prSet>
      <dgm:spPr/>
      <dgm:t>
        <a:bodyPr/>
        <a:lstStyle/>
        <a:p>
          <a:endParaRPr lang="en-US"/>
        </a:p>
      </dgm:t>
    </dgm:pt>
    <dgm:pt modelId="{4D668C30-8BA7-4AF2-838B-42FE46904F1A}" type="pres">
      <dgm:prSet presAssocID="{02C7ED1A-2A8F-4D42-BE8A-CB9B730AD370}" presName="hierRoot1" presStyleCnt="0">
        <dgm:presLayoutVars>
          <dgm:hierBranch val="init"/>
        </dgm:presLayoutVars>
      </dgm:prSet>
      <dgm:spPr/>
    </dgm:pt>
    <dgm:pt modelId="{D810423A-9207-4C29-8E5C-736493BD2443}" type="pres">
      <dgm:prSet presAssocID="{02C7ED1A-2A8F-4D42-BE8A-CB9B730AD370}" presName="rootComposite1" presStyleCnt="0"/>
      <dgm:spPr/>
    </dgm:pt>
    <dgm:pt modelId="{90BA3863-6998-42BF-9461-285B1EC6BCB9}" type="pres">
      <dgm:prSet presAssocID="{02C7ED1A-2A8F-4D42-BE8A-CB9B730AD370}" presName="rootText1" presStyleLbl="node0" presStyleIdx="0" presStyleCnt="1" custScaleX="212072">
        <dgm:presLayoutVars>
          <dgm:chPref val="3"/>
        </dgm:presLayoutVars>
      </dgm:prSet>
      <dgm:spPr/>
      <dgm:t>
        <a:bodyPr/>
        <a:lstStyle/>
        <a:p>
          <a:endParaRPr lang="en-US"/>
        </a:p>
      </dgm:t>
    </dgm:pt>
    <dgm:pt modelId="{4EB51F2C-E28A-4F7D-9ADB-ADACACFFCE5C}" type="pres">
      <dgm:prSet presAssocID="{02C7ED1A-2A8F-4D42-BE8A-CB9B730AD370}" presName="rootConnector1" presStyleLbl="node1" presStyleIdx="0" presStyleCnt="0"/>
      <dgm:spPr/>
      <dgm:t>
        <a:bodyPr/>
        <a:lstStyle/>
        <a:p>
          <a:endParaRPr lang="en-US"/>
        </a:p>
      </dgm:t>
    </dgm:pt>
    <dgm:pt modelId="{DEBDE858-BA9B-4A72-A32E-801E96B72425}" type="pres">
      <dgm:prSet presAssocID="{02C7ED1A-2A8F-4D42-BE8A-CB9B730AD370}" presName="hierChild2" presStyleCnt="0"/>
      <dgm:spPr/>
    </dgm:pt>
    <dgm:pt modelId="{65F7D219-46D3-444A-AE22-D0F7DB57040C}" type="pres">
      <dgm:prSet presAssocID="{43997C58-DFF3-45F8-8FED-F1D67CFC188A}" presName="Name37" presStyleLbl="parChTrans1D2" presStyleIdx="0" presStyleCnt="2"/>
      <dgm:spPr/>
      <dgm:t>
        <a:bodyPr/>
        <a:lstStyle/>
        <a:p>
          <a:endParaRPr lang="en-US"/>
        </a:p>
      </dgm:t>
    </dgm:pt>
    <dgm:pt modelId="{58C04D9A-EC65-4C1F-9F79-37F4F5D141C6}" type="pres">
      <dgm:prSet presAssocID="{373CFEA2-DF5A-4A71-BD11-B3171E3114DE}" presName="hierRoot2" presStyleCnt="0">
        <dgm:presLayoutVars>
          <dgm:hierBranch val="init"/>
        </dgm:presLayoutVars>
      </dgm:prSet>
      <dgm:spPr/>
    </dgm:pt>
    <dgm:pt modelId="{6862A73A-49A3-4971-AAB5-AF32997FA098}" type="pres">
      <dgm:prSet presAssocID="{373CFEA2-DF5A-4A71-BD11-B3171E3114DE}" presName="rootComposite" presStyleCnt="0"/>
      <dgm:spPr/>
    </dgm:pt>
    <dgm:pt modelId="{7E8E1C51-EC10-4B24-A8BF-B5912CF0FA57}" type="pres">
      <dgm:prSet presAssocID="{373CFEA2-DF5A-4A71-BD11-B3171E3114DE}" presName="rootText" presStyleLbl="node2" presStyleIdx="0" presStyleCnt="2" custScaleX="131761">
        <dgm:presLayoutVars>
          <dgm:chPref val="3"/>
        </dgm:presLayoutVars>
      </dgm:prSet>
      <dgm:spPr/>
      <dgm:t>
        <a:bodyPr/>
        <a:lstStyle/>
        <a:p>
          <a:endParaRPr lang="en-US"/>
        </a:p>
      </dgm:t>
    </dgm:pt>
    <dgm:pt modelId="{2A1A2A35-A74E-4008-BAF5-D8FD108B497D}" type="pres">
      <dgm:prSet presAssocID="{373CFEA2-DF5A-4A71-BD11-B3171E3114DE}" presName="rootConnector" presStyleLbl="node2" presStyleIdx="0" presStyleCnt="2"/>
      <dgm:spPr/>
      <dgm:t>
        <a:bodyPr/>
        <a:lstStyle/>
        <a:p>
          <a:endParaRPr lang="en-US"/>
        </a:p>
      </dgm:t>
    </dgm:pt>
    <dgm:pt modelId="{064C990C-356C-4F2B-B6BD-D1D84C2639A2}" type="pres">
      <dgm:prSet presAssocID="{373CFEA2-DF5A-4A71-BD11-B3171E3114DE}" presName="hierChild4" presStyleCnt="0"/>
      <dgm:spPr/>
    </dgm:pt>
    <dgm:pt modelId="{260FDF9B-1BBA-4146-A95F-FA16AF0AF3EA}" type="pres">
      <dgm:prSet presAssocID="{3E9F4554-475D-43D2-955C-EDFF00B61EE8}" presName="Name37" presStyleLbl="parChTrans1D3" presStyleIdx="0" presStyleCnt="5"/>
      <dgm:spPr/>
      <dgm:t>
        <a:bodyPr/>
        <a:lstStyle/>
        <a:p>
          <a:endParaRPr lang="en-US"/>
        </a:p>
      </dgm:t>
    </dgm:pt>
    <dgm:pt modelId="{1BB49844-AFCB-4EBA-AB6C-16A0D77E217C}" type="pres">
      <dgm:prSet presAssocID="{C289083D-37DF-491D-9D24-FCEC00FC0AB3}" presName="hierRoot2" presStyleCnt="0">
        <dgm:presLayoutVars>
          <dgm:hierBranch val="init"/>
        </dgm:presLayoutVars>
      </dgm:prSet>
      <dgm:spPr/>
    </dgm:pt>
    <dgm:pt modelId="{97758653-C4F4-4143-A502-E424326D3200}" type="pres">
      <dgm:prSet presAssocID="{C289083D-37DF-491D-9D24-FCEC00FC0AB3}" presName="rootComposite" presStyleCnt="0"/>
      <dgm:spPr/>
    </dgm:pt>
    <dgm:pt modelId="{0014627A-6864-4993-8F14-032CC7AA91CF}" type="pres">
      <dgm:prSet presAssocID="{C289083D-37DF-491D-9D24-FCEC00FC0AB3}" presName="rootText" presStyleLbl="node3" presStyleIdx="0" presStyleCnt="5" custScaleX="182755">
        <dgm:presLayoutVars>
          <dgm:chPref val="3"/>
        </dgm:presLayoutVars>
      </dgm:prSet>
      <dgm:spPr/>
      <dgm:t>
        <a:bodyPr/>
        <a:lstStyle/>
        <a:p>
          <a:endParaRPr lang="en-US"/>
        </a:p>
      </dgm:t>
    </dgm:pt>
    <dgm:pt modelId="{18C90698-1BC9-4FE2-9D51-3F57CBC39DD4}" type="pres">
      <dgm:prSet presAssocID="{C289083D-37DF-491D-9D24-FCEC00FC0AB3}" presName="rootConnector" presStyleLbl="node3" presStyleIdx="0" presStyleCnt="5"/>
      <dgm:spPr/>
      <dgm:t>
        <a:bodyPr/>
        <a:lstStyle/>
        <a:p>
          <a:endParaRPr lang="en-US"/>
        </a:p>
      </dgm:t>
    </dgm:pt>
    <dgm:pt modelId="{C2F26BB2-C270-4A49-A128-8BA7FDFCD572}" type="pres">
      <dgm:prSet presAssocID="{C289083D-37DF-491D-9D24-FCEC00FC0AB3}" presName="hierChild4" presStyleCnt="0"/>
      <dgm:spPr/>
    </dgm:pt>
    <dgm:pt modelId="{0675E5D3-5FE7-4321-93D8-CBDA4A50FDD1}" type="pres">
      <dgm:prSet presAssocID="{C289083D-37DF-491D-9D24-FCEC00FC0AB3}" presName="hierChild5" presStyleCnt="0"/>
      <dgm:spPr/>
    </dgm:pt>
    <dgm:pt modelId="{DBFACBEB-6D92-4071-B344-065DEC9EBF14}" type="pres">
      <dgm:prSet presAssocID="{9A9F483C-24E9-4405-B7AD-4DCAE132C4DE}" presName="Name37" presStyleLbl="parChTrans1D3" presStyleIdx="1" presStyleCnt="5"/>
      <dgm:spPr/>
      <dgm:t>
        <a:bodyPr/>
        <a:lstStyle/>
        <a:p>
          <a:endParaRPr lang="en-US"/>
        </a:p>
      </dgm:t>
    </dgm:pt>
    <dgm:pt modelId="{24B169F6-7A97-4905-8685-524083A58D4E}" type="pres">
      <dgm:prSet presAssocID="{FD258214-690D-4B20-AA8A-602243D781A7}" presName="hierRoot2" presStyleCnt="0">
        <dgm:presLayoutVars>
          <dgm:hierBranch val="init"/>
        </dgm:presLayoutVars>
      </dgm:prSet>
      <dgm:spPr/>
    </dgm:pt>
    <dgm:pt modelId="{0A93C445-A0E6-462F-90B2-F6AB3F6EBFFA}" type="pres">
      <dgm:prSet presAssocID="{FD258214-690D-4B20-AA8A-602243D781A7}" presName="rootComposite" presStyleCnt="0"/>
      <dgm:spPr/>
    </dgm:pt>
    <dgm:pt modelId="{D0C01771-B0E4-4D44-A55E-1419650E98E2}" type="pres">
      <dgm:prSet presAssocID="{FD258214-690D-4B20-AA8A-602243D781A7}" presName="rootText" presStyleLbl="node3" presStyleIdx="1" presStyleCnt="5" custScaleX="182755">
        <dgm:presLayoutVars>
          <dgm:chPref val="3"/>
        </dgm:presLayoutVars>
      </dgm:prSet>
      <dgm:spPr/>
      <dgm:t>
        <a:bodyPr/>
        <a:lstStyle/>
        <a:p>
          <a:endParaRPr lang="en-US"/>
        </a:p>
      </dgm:t>
    </dgm:pt>
    <dgm:pt modelId="{EE0F2F04-454F-4B5B-8C39-D22E6339F5F1}" type="pres">
      <dgm:prSet presAssocID="{FD258214-690D-4B20-AA8A-602243D781A7}" presName="rootConnector" presStyleLbl="node3" presStyleIdx="1" presStyleCnt="5"/>
      <dgm:spPr/>
      <dgm:t>
        <a:bodyPr/>
        <a:lstStyle/>
        <a:p>
          <a:endParaRPr lang="en-US"/>
        </a:p>
      </dgm:t>
    </dgm:pt>
    <dgm:pt modelId="{28213820-DF85-43D3-8982-9763F62FA6FA}" type="pres">
      <dgm:prSet presAssocID="{FD258214-690D-4B20-AA8A-602243D781A7}" presName="hierChild4" presStyleCnt="0"/>
      <dgm:spPr/>
    </dgm:pt>
    <dgm:pt modelId="{0FCB3C2D-CCF1-46F1-BF43-DFA801217976}" type="pres">
      <dgm:prSet presAssocID="{39F2E95E-6E64-4410-A662-DCB8BEACD6A7}" presName="Name37" presStyleLbl="parChTrans1D4" presStyleIdx="0" presStyleCnt="15"/>
      <dgm:spPr/>
      <dgm:t>
        <a:bodyPr/>
        <a:lstStyle/>
        <a:p>
          <a:endParaRPr lang="en-US"/>
        </a:p>
      </dgm:t>
    </dgm:pt>
    <dgm:pt modelId="{CD5D0717-9813-4A0F-8228-612CEB910CCB}" type="pres">
      <dgm:prSet presAssocID="{88115026-1F68-49D9-91B8-7FC1BDECCCB3}" presName="hierRoot2" presStyleCnt="0">
        <dgm:presLayoutVars>
          <dgm:hierBranch val="init"/>
        </dgm:presLayoutVars>
      </dgm:prSet>
      <dgm:spPr/>
    </dgm:pt>
    <dgm:pt modelId="{DC3920B2-D3A8-4480-B2FD-B62474B93866}" type="pres">
      <dgm:prSet presAssocID="{88115026-1F68-49D9-91B8-7FC1BDECCCB3}" presName="rootComposite" presStyleCnt="0"/>
      <dgm:spPr/>
    </dgm:pt>
    <dgm:pt modelId="{0A465CD2-EDF9-48B6-9A02-BDAF38DE5A84}" type="pres">
      <dgm:prSet presAssocID="{88115026-1F68-49D9-91B8-7FC1BDECCCB3}" presName="rootText" presStyleLbl="node4" presStyleIdx="0" presStyleCnt="15">
        <dgm:presLayoutVars>
          <dgm:chPref val="3"/>
        </dgm:presLayoutVars>
      </dgm:prSet>
      <dgm:spPr/>
      <dgm:t>
        <a:bodyPr/>
        <a:lstStyle/>
        <a:p>
          <a:endParaRPr lang="en-US"/>
        </a:p>
      </dgm:t>
    </dgm:pt>
    <dgm:pt modelId="{53B25CEF-C51B-44A4-B5F7-349AEFF5B9ED}" type="pres">
      <dgm:prSet presAssocID="{88115026-1F68-49D9-91B8-7FC1BDECCCB3}" presName="rootConnector" presStyleLbl="node4" presStyleIdx="0" presStyleCnt="15"/>
      <dgm:spPr/>
      <dgm:t>
        <a:bodyPr/>
        <a:lstStyle/>
        <a:p>
          <a:endParaRPr lang="en-US"/>
        </a:p>
      </dgm:t>
    </dgm:pt>
    <dgm:pt modelId="{F605DB77-2E42-4B64-8E75-EC4C78C62794}" type="pres">
      <dgm:prSet presAssocID="{88115026-1F68-49D9-91B8-7FC1BDECCCB3}" presName="hierChild4" presStyleCnt="0"/>
      <dgm:spPr/>
    </dgm:pt>
    <dgm:pt modelId="{19EE9A00-E458-4C3F-BE61-E4AA68B3ABE7}" type="pres">
      <dgm:prSet presAssocID="{88115026-1F68-49D9-91B8-7FC1BDECCCB3}" presName="hierChild5" presStyleCnt="0"/>
      <dgm:spPr/>
    </dgm:pt>
    <dgm:pt modelId="{1EE2357A-00AE-466C-9227-F8631DBC5E7B}" type="pres">
      <dgm:prSet presAssocID="{8493AC6E-ECE8-4E5D-84BD-FA401125966D}" presName="Name37" presStyleLbl="parChTrans1D4" presStyleIdx="1" presStyleCnt="15"/>
      <dgm:spPr/>
      <dgm:t>
        <a:bodyPr/>
        <a:lstStyle/>
        <a:p>
          <a:endParaRPr lang="en-US"/>
        </a:p>
      </dgm:t>
    </dgm:pt>
    <dgm:pt modelId="{3498451D-4F1D-4A27-9C9D-D3FA556C5A25}" type="pres">
      <dgm:prSet presAssocID="{933BA2D6-5DAC-4931-88D7-E070F0958D5B}" presName="hierRoot2" presStyleCnt="0">
        <dgm:presLayoutVars>
          <dgm:hierBranch val="init"/>
        </dgm:presLayoutVars>
      </dgm:prSet>
      <dgm:spPr/>
    </dgm:pt>
    <dgm:pt modelId="{0B9E54BD-F468-4C61-8AB8-BEA68BD03325}" type="pres">
      <dgm:prSet presAssocID="{933BA2D6-5DAC-4931-88D7-E070F0958D5B}" presName="rootComposite" presStyleCnt="0"/>
      <dgm:spPr/>
    </dgm:pt>
    <dgm:pt modelId="{5237DE16-0F06-4D21-9184-971823361A80}" type="pres">
      <dgm:prSet presAssocID="{933BA2D6-5DAC-4931-88D7-E070F0958D5B}" presName="rootText" presStyleLbl="node4" presStyleIdx="1" presStyleCnt="15">
        <dgm:presLayoutVars>
          <dgm:chPref val="3"/>
        </dgm:presLayoutVars>
      </dgm:prSet>
      <dgm:spPr/>
      <dgm:t>
        <a:bodyPr/>
        <a:lstStyle/>
        <a:p>
          <a:endParaRPr lang="en-US"/>
        </a:p>
      </dgm:t>
    </dgm:pt>
    <dgm:pt modelId="{6D8C8A3D-1771-4C2F-8CDE-258D6E473F39}" type="pres">
      <dgm:prSet presAssocID="{933BA2D6-5DAC-4931-88D7-E070F0958D5B}" presName="rootConnector" presStyleLbl="node4" presStyleIdx="1" presStyleCnt="15"/>
      <dgm:spPr/>
      <dgm:t>
        <a:bodyPr/>
        <a:lstStyle/>
        <a:p>
          <a:endParaRPr lang="en-US"/>
        </a:p>
      </dgm:t>
    </dgm:pt>
    <dgm:pt modelId="{975784AB-E7D0-4D64-98E9-B4F018C60C3C}" type="pres">
      <dgm:prSet presAssocID="{933BA2D6-5DAC-4931-88D7-E070F0958D5B}" presName="hierChild4" presStyleCnt="0"/>
      <dgm:spPr/>
    </dgm:pt>
    <dgm:pt modelId="{946194A2-A9BE-4951-AE2C-C16E6D7B7ABC}" type="pres">
      <dgm:prSet presAssocID="{933BA2D6-5DAC-4931-88D7-E070F0958D5B}" presName="hierChild5" presStyleCnt="0"/>
      <dgm:spPr/>
    </dgm:pt>
    <dgm:pt modelId="{DF6AA3CD-580B-4124-B493-82B5641AF47F}" type="pres">
      <dgm:prSet presAssocID="{3444D27B-FFB0-43B3-8BCB-237AC5562AC5}" presName="Name37" presStyleLbl="parChTrans1D4" presStyleIdx="2" presStyleCnt="15"/>
      <dgm:spPr/>
      <dgm:t>
        <a:bodyPr/>
        <a:lstStyle/>
        <a:p>
          <a:endParaRPr lang="en-US"/>
        </a:p>
      </dgm:t>
    </dgm:pt>
    <dgm:pt modelId="{D4692D77-015A-483C-B082-9EDB79166E13}" type="pres">
      <dgm:prSet presAssocID="{C763716A-9408-434A-9863-32DBE34E2AF6}" presName="hierRoot2" presStyleCnt="0">
        <dgm:presLayoutVars>
          <dgm:hierBranch val="init"/>
        </dgm:presLayoutVars>
      </dgm:prSet>
      <dgm:spPr/>
    </dgm:pt>
    <dgm:pt modelId="{C312C225-36D2-45AA-AE32-D99EDE8AAC96}" type="pres">
      <dgm:prSet presAssocID="{C763716A-9408-434A-9863-32DBE34E2AF6}" presName="rootComposite" presStyleCnt="0"/>
      <dgm:spPr/>
    </dgm:pt>
    <dgm:pt modelId="{3D20951A-AF85-435D-B90C-9438200A278E}" type="pres">
      <dgm:prSet presAssocID="{C763716A-9408-434A-9863-32DBE34E2AF6}" presName="rootText" presStyleLbl="node4" presStyleIdx="2" presStyleCnt="15">
        <dgm:presLayoutVars>
          <dgm:chPref val="3"/>
        </dgm:presLayoutVars>
      </dgm:prSet>
      <dgm:spPr/>
      <dgm:t>
        <a:bodyPr/>
        <a:lstStyle/>
        <a:p>
          <a:endParaRPr lang="en-US"/>
        </a:p>
      </dgm:t>
    </dgm:pt>
    <dgm:pt modelId="{E63967F1-FAA8-4696-BCC9-3305AFEF4A09}" type="pres">
      <dgm:prSet presAssocID="{C763716A-9408-434A-9863-32DBE34E2AF6}" presName="rootConnector" presStyleLbl="node4" presStyleIdx="2" presStyleCnt="15"/>
      <dgm:spPr/>
      <dgm:t>
        <a:bodyPr/>
        <a:lstStyle/>
        <a:p>
          <a:endParaRPr lang="en-US"/>
        </a:p>
      </dgm:t>
    </dgm:pt>
    <dgm:pt modelId="{2963C633-1651-473C-B75C-58F58D0FDFB3}" type="pres">
      <dgm:prSet presAssocID="{C763716A-9408-434A-9863-32DBE34E2AF6}" presName="hierChild4" presStyleCnt="0"/>
      <dgm:spPr/>
    </dgm:pt>
    <dgm:pt modelId="{74AC3DDD-4B4F-4447-B877-E68CFCF3475B}" type="pres">
      <dgm:prSet presAssocID="{C763716A-9408-434A-9863-32DBE34E2AF6}" presName="hierChild5" presStyleCnt="0"/>
      <dgm:spPr/>
    </dgm:pt>
    <dgm:pt modelId="{9F282B96-D723-40EC-8434-11781B172B71}" type="pres">
      <dgm:prSet presAssocID="{FD258214-690D-4B20-AA8A-602243D781A7}" presName="hierChild5" presStyleCnt="0"/>
      <dgm:spPr/>
    </dgm:pt>
    <dgm:pt modelId="{3964B67E-C161-4825-B816-E4B4578730C7}" type="pres">
      <dgm:prSet presAssocID="{B9478E6E-E317-477E-AFCF-D75B48739A60}" presName="Name37" presStyleLbl="parChTrans1D3" presStyleIdx="2" presStyleCnt="5"/>
      <dgm:spPr/>
      <dgm:t>
        <a:bodyPr/>
        <a:lstStyle/>
        <a:p>
          <a:endParaRPr lang="en-US"/>
        </a:p>
      </dgm:t>
    </dgm:pt>
    <dgm:pt modelId="{19D2E84B-8B15-41EB-B5C6-AE0543C69645}" type="pres">
      <dgm:prSet presAssocID="{9907AE84-C856-48C5-858B-10FB3FF99A88}" presName="hierRoot2" presStyleCnt="0">
        <dgm:presLayoutVars>
          <dgm:hierBranch val="init"/>
        </dgm:presLayoutVars>
      </dgm:prSet>
      <dgm:spPr/>
    </dgm:pt>
    <dgm:pt modelId="{6E30BBE2-6ACC-4346-A676-62DC759F86E9}" type="pres">
      <dgm:prSet presAssocID="{9907AE84-C856-48C5-858B-10FB3FF99A88}" presName="rootComposite" presStyleCnt="0"/>
      <dgm:spPr/>
    </dgm:pt>
    <dgm:pt modelId="{2C642E10-AAAD-4A28-8494-8902F0BD8E8D}" type="pres">
      <dgm:prSet presAssocID="{9907AE84-C856-48C5-858B-10FB3FF99A88}" presName="rootText" presStyleLbl="node3" presStyleIdx="2" presStyleCnt="5" custScaleX="182755">
        <dgm:presLayoutVars>
          <dgm:chPref val="3"/>
        </dgm:presLayoutVars>
      </dgm:prSet>
      <dgm:spPr/>
      <dgm:t>
        <a:bodyPr/>
        <a:lstStyle/>
        <a:p>
          <a:endParaRPr lang="en-US"/>
        </a:p>
      </dgm:t>
    </dgm:pt>
    <dgm:pt modelId="{8590C084-94AF-4B35-B541-BBC0221176BE}" type="pres">
      <dgm:prSet presAssocID="{9907AE84-C856-48C5-858B-10FB3FF99A88}" presName="rootConnector" presStyleLbl="node3" presStyleIdx="2" presStyleCnt="5"/>
      <dgm:spPr/>
      <dgm:t>
        <a:bodyPr/>
        <a:lstStyle/>
        <a:p>
          <a:endParaRPr lang="en-US"/>
        </a:p>
      </dgm:t>
    </dgm:pt>
    <dgm:pt modelId="{486BB223-81A1-4003-9808-05AC1418DFC5}" type="pres">
      <dgm:prSet presAssocID="{9907AE84-C856-48C5-858B-10FB3FF99A88}" presName="hierChild4" presStyleCnt="0"/>
      <dgm:spPr/>
    </dgm:pt>
    <dgm:pt modelId="{4F466017-4207-4088-9A48-83924D81DE85}" type="pres">
      <dgm:prSet presAssocID="{55A117F8-AF21-471A-9955-7CB69AA82C58}" presName="Name37" presStyleLbl="parChTrans1D4" presStyleIdx="3" presStyleCnt="15"/>
      <dgm:spPr/>
      <dgm:t>
        <a:bodyPr/>
        <a:lstStyle/>
        <a:p>
          <a:endParaRPr lang="en-US"/>
        </a:p>
      </dgm:t>
    </dgm:pt>
    <dgm:pt modelId="{C4FE2599-D6D5-44D9-BA9C-02F000C570D1}" type="pres">
      <dgm:prSet presAssocID="{E855B99A-81B6-450A-834F-43C67AF330AA}" presName="hierRoot2" presStyleCnt="0">
        <dgm:presLayoutVars>
          <dgm:hierBranch val="init"/>
        </dgm:presLayoutVars>
      </dgm:prSet>
      <dgm:spPr/>
    </dgm:pt>
    <dgm:pt modelId="{84B035A6-D505-474A-A210-4F9170F942C7}" type="pres">
      <dgm:prSet presAssocID="{E855B99A-81B6-450A-834F-43C67AF330AA}" presName="rootComposite" presStyleCnt="0"/>
      <dgm:spPr/>
    </dgm:pt>
    <dgm:pt modelId="{1980C6E4-715E-41A4-9BAD-52AB14B75FB4}" type="pres">
      <dgm:prSet presAssocID="{E855B99A-81B6-450A-834F-43C67AF330AA}" presName="rootText" presStyleLbl="node4" presStyleIdx="3" presStyleCnt="15">
        <dgm:presLayoutVars>
          <dgm:chPref val="3"/>
        </dgm:presLayoutVars>
      </dgm:prSet>
      <dgm:spPr/>
      <dgm:t>
        <a:bodyPr/>
        <a:lstStyle/>
        <a:p>
          <a:endParaRPr lang="en-US"/>
        </a:p>
      </dgm:t>
    </dgm:pt>
    <dgm:pt modelId="{46B2BE23-B0A2-4317-9F71-74EEEB118ADB}" type="pres">
      <dgm:prSet presAssocID="{E855B99A-81B6-450A-834F-43C67AF330AA}" presName="rootConnector" presStyleLbl="node4" presStyleIdx="3" presStyleCnt="15"/>
      <dgm:spPr/>
      <dgm:t>
        <a:bodyPr/>
        <a:lstStyle/>
        <a:p>
          <a:endParaRPr lang="en-US"/>
        </a:p>
      </dgm:t>
    </dgm:pt>
    <dgm:pt modelId="{40D24146-56F5-4268-B7FA-88F4E3F1B56B}" type="pres">
      <dgm:prSet presAssocID="{E855B99A-81B6-450A-834F-43C67AF330AA}" presName="hierChild4" presStyleCnt="0"/>
      <dgm:spPr/>
    </dgm:pt>
    <dgm:pt modelId="{EB0542AF-96CE-4197-A76C-AA7C021922B1}" type="pres">
      <dgm:prSet presAssocID="{E855B99A-81B6-450A-834F-43C67AF330AA}" presName="hierChild5" presStyleCnt="0"/>
      <dgm:spPr/>
    </dgm:pt>
    <dgm:pt modelId="{DE0D9DB6-45C6-48C3-9ABB-8AD41885665C}" type="pres">
      <dgm:prSet presAssocID="{D33E6600-CF32-4D29-B53E-8C64E890A7BF}" presName="Name37" presStyleLbl="parChTrans1D4" presStyleIdx="4" presStyleCnt="15"/>
      <dgm:spPr/>
      <dgm:t>
        <a:bodyPr/>
        <a:lstStyle/>
        <a:p>
          <a:endParaRPr lang="en-US"/>
        </a:p>
      </dgm:t>
    </dgm:pt>
    <dgm:pt modelId="{44B00359-7139-4DFE-AC0E-8E34D7AC6D11}" type="pres">
      <dgm:prSet presAssocID="{8413D601-BF42-4D3B-8C87-AE82C9EABB58}" presName="hierRoot2" presStyleCnt="0">
        <dgm:presLayoutVars>
          <dgm:hierBranch val="init"/>
        </dgm:presLayoutVars>
      </dgm:prSet>
      <dgm:spPr/>
    </dgm:pt>
    <dgm:pt modelId="{93C1231D-8D01-4936-8C23-DC23E3B1077C}" type="pres">
      <dgm:prSet presAssocID="{8413D601-BF42-4D3B-8C87-AE82C9EABB58}" presName="rootComposite" presStyleCnt="0"/>
      <dgm:spPr/>
    </dgm:pt>
    <dgm:pt modelId="{70D825E4-AF16-4AC0-83DC-EAD7AE2EBAF5}" type="pres">
      <dgm:prSet presAssocID="{8413D601-BF42-4D3B-8C87-AE82C9EABB58}" presName="rootText" presStyleLbl="node4" presStyleIdx="4" presStyleCnt="15">
        <dgm:presLayoutVars>
          <dgm:chPref val="3"/>
        </dgm:presLayoutVars>
      </dgm:prSet>
      <dgm:spPr/>
      <dgm:t>
        <a:bodyPr/>
        <a:lstStyle/>
        <a:p>
          <a:endParaRPr lang="en-US"/>
        </a:p>
      </dgm:t>
    </dgm:pt>
    <dgm:pt modelId="{8B9A90BF-FEF0-4D35-81F5-4389A6F65980}" type="pres">
      <dgm:prSet presAssocID="{8413D601-BF42-4D3B-8C87-AE82C9EABB58}" presName="rootConnector" presStyleLbl="node4" presStyleIdx="4" presStyleCnt="15"/>
      <dgm:spPr/>
      <dgm:t>
        <a:bodyPr/>
        <a:lstStyle/>
        <a:p>
          <a:endParaRPr lang="en-US"/>
        </a:p>
      </dgm:t>
    </dgm:pt>
    <dgm:pt modelId="{FC59009F-6FE9-4923-A2DF-A323990999D5}" type="pres">
      <dgm:prSet presAssocID="{8413D601-BF42-4D3B-8C87-AE82C9EABB58}" presName="hierChild4" presStyleCnt="0"/>
      <dgm:spPr/>
    </dgm:pt>
    <dgm:pt modelId="{FE289CF7-F530-467F-A28A-9A06FBC011EA}" type="pres">
      <dgm:prSet presAssocID="{8413D601-BF42-4D3B-8C87-AE82C9EABB58}" presName="hierChild5" presStyleCnt="0"/>
      <dgm:spPr/>
    </dgm:pt>
    <dgm:pt modelId="{5685FB46-93AA-44C4-BAB5-1DF42EAB1288}" type="pres">
      <dgm:prSet presAssocID="{0110F680-A74C-42F1-93E1-774EBBE9E033}" presName="Name37" presStyleLbl="parChTrans1D4" presStyleIdx="5" presStyleCnt="15"/>
      <dgm:spPr/>
      <dgm:t>
        <a:bodyPr/>
        <a:lstStyle/>
        <a:p>
          <a:endParaRPr lang="en-US"/>
        </a:p>
      </dgm:t>
    </dgm:pt>
    <dgm:pt modelId="{B21C5A3D-98FA-4D6F-9C09-A04AFB1B5948}" type="pres">
      <dgm:prSet presAssocID="{089FCE88-F004-47A1-82E0-13A282DE3BDD}" presName="hierRoot2" presStyleCnt="0">
        <dgm:presLayoutVars>
          <dgm:hierBranch val="init"/>
        </dgm:presLayoutVars>
      </dgm:prSet>
      <dgm:spPr/>
    </dgm:pt>
    <dgm:pt modelId="{1703962C-3209-475C-A8C3-9899FEBC1281}" type="pres">
      <dgm:prSet presAssocID="{089FCE88-F004-47A1-82E0-13A282DE3BDD}" presName="rootComposite" presStyleCnt="0"/>
      <dgm:spPr/>
    </dgm:pt>
    <dgm:pt modelId="{0E6D62B5-927B-435E-9861-1C03D689E0AE}" type="pres">
      <dgm:prSet presAssocID="{089FCE88-F004-47A1-82E0-13A282DE3BDD}" presName="rootText" presStyleLbl="node4" presStyleIdx="5" presStyleCnt="15">
        <dgm:presLayoutVars>
          <dgm:chPref val="3"/>
        </dgm:presLayoutVars>
      </dgm:prSet>
      <dgm:spPr/>
      <dgm:t>
        <a:bodyPr/>
        <a:lstStyle/>
        <a:p>
          <a:endParaRPr lang="en-US"/>
        </a:p>
      </dgm:t>
    </dgm:pt>
    <dgm:pt modelId="{972FE4FD-A168-4A16-9DDE-9BC20C20C630}" type="pres">
      <dgm:prSet presAssocID="{089FCE88-F004-47A1-82E0-13A282DE3BDD}" presName="rootConnector" presStyleLbl="node4" presStyleIdx="5" presStyleCnt="15"/>
      <dgm:spPr/>
      <dgm:t>
        <a:bodyPr/>
        <a:lstStyle/>
        <a:p>
          <a:endParaRPr lang="en-US"/>
        </a:p>
      </dgm:t>
    </dgm:pt>
    <dgm:pt modelId="{CBC860D9-2C2C-4B3C-98EB-6ADC3030EB3D}" type="pres">
      <dgm:prSet presAssocID="{089FCE88-F004-47A1-82E0-13A282DE3BDD}" presName="hierChild4" presStyleCnt="0"/>
      <dgm:spPr/>
    </dgm:pt>
    <dgm:pt modelId="{D97CEC2F-74D5-42C1-BE12-A0257FC5C826}" type="pres">
      <dgm:prSet presAssocID="{089FCE88-F004-47A1-82E0-13A282DE3BDD}" presName="hierChild5" presStyleCnt="0"/>
      <dgm:spPr/>
    </dgm:pt>
    <dgm:pt modelId="{BBD23FC6-EA93-475D-B1CE-2115F4514D1C}" type="pres">
      <dgm:prSet presAssocID="{9907AE84-C856-48C5-858B-10FB3FF99A88}" presName="hierChild5" presStyleCnt="0"/>
      <dgm:spPr/>
    </dgm:pt>
    <dgm:pt modelId="{43145BAF-CE7C-442D-B400-F99BE4E13263}" type="pres">
      <dgm:prSet presAssocID="{373CFEA2-DF5A-4A71-BD11-B3171E3114DE}" presName="hierChild5" presStyleCnt="0"/>
      <dgm:spPr/>
    </dgm:pt>
    <dgm:pt modelId="{3FB02EF7-E1A8-49A8-B13A-397E43A58D96}" type="pres">
      <dgm:prSet presAssocID="{DBC0E7EA-8F82-455B-BE06-696631483EF3}" presName="Name37" presStyleLbl="parChTrans1D2" presStyleIdx="1" presStyleCnt="2"/>
      <dgm:spPr/>
      <dgm:t>
        <a:bodyPr/>
        <a:lstStyle/>
        <a:p>
          <a:endParaRPr lang="en-US"/>
        </a:p>
      </dgm:t>
    </dgm:pt>
    <dgm:pt modelId="{D27769C9-E7E8-4A60-BB42-C0E0578F16C8}" type="pres">
      <dgm:prSet presAssocID="{CF7E5C78-8554-4C8D-AF0F-5F6361789954}" presName="hierRoot2" presStyleCnt="0">
        <dgm:presLayoutVars>
          <dgm:hierBranch val="init"/>
        </dgm:presLayoutVars>
      </dgm:prSet>
      <dgm:spPr/>
    </dgm:pt>
    <dgm:pt modelId="{FD31591F-F96B-4B53-9909-46C6C1A6EB91}" type="pres">
      <dgm:prSet presAssocID="{CF7E5C78-8554-4C8D-AF0F-5F6361789954}" presName="rootComposite" presStyleCnt="0"/>
      <dgm:spPr/>
    </dgm:pt>
    <dgm:pt modelId="{66A05F73-6EF1-4B59-BB54-BDAB2DFF1887}" type="pres">
      <dgm:prSet presAssocID="{CF7E5C78-8554-4C8D-AF0F-5F6361789954}" presName="rootText" presStyleLbl="node2" presStyleIdx="1" presStyleCnt="2" custScaleX="131761">
        <dgm:presLayoutVars>
          <dgm:chPref val="3"/>
        </dgm:presLayoutVars>
      </dgm:prSet>
      <dgm:spPr/>
      <dgm:t>
        <a:bodyPr/>
        <a:lstStyle/>
        <a:p>
          <a:endParaRPr lang="en-US"/>
        </a:p>
      </dgm:t>
    </dgm:pt>
    <dgm:pt modelId="{94B8B6E6-DE4E-48EA-8423-51638D4EC478}" type="pres">
      <dgm:prSet presAssocID="{CF7E5C78-8554-4C8D-AF0F-5F6361789954}" presName="rootConnector" presStyleLbl="node2" presStyleIdx="1" presStyleCnt="2"/>
      <dgm:spPr/>
      <dgm:t>
        <a:bodyPr/>
        <a:lstStyle/>
        <a:p>
          <a:endParaRPr lang="en-US"/>
        </a:p>
      </dgm:t>
    </dgm:pt>
    <dgm:pt modelId="{EA24B11A-126A-4C32-A8EB-E21571EAFBAE}" type="pres">
      <dgm:prSet presAssocID="{CF7E5C78-8554-4C8D-AF0F-5F6361789954}" presName="hierChild4" presStyleCnt="0"/>
      <dgm:spPr/>
    </dgm:pt>
    <dgm:pt modelId="{5DF8F5D3-588D-4F85-9FDD-3429A1A234CB}" type="pres">
      <dgm:prSet presAssocID="{EE6284DB-137B-4841-9CD7-41C25E6953EA}" presName="Name37" presStyleLbl="parChTrans1D3" presStyleIdx="3" presStyleCnt="5"/>
      <dgm:spPr/>
      <dgm:t>
        <a:bodyPr/>
        <a:lstStyle/>
        <a:p>
          <a:endParaRPr lang="en-US"/>
        </a:p>
      </dgm:t>
    </dgm:pt>
    <dgm:pt modelId="{ABB4AA51-3FCA-419B-BDC4-F94864F16528}" type="pres">
      <dgm:prSet presAssocID="{6DF3A68C-3E1C-4CE4-BCD9-3A17E72A7DDB}" presName="hierRoot2" presStyleCnt="0">
        <dgm:presLayoutVars>
          <dgm:hierBranch val="init"/>
        </dgm:presLayoutVars>
      </dgm:prSet>
      <dgm:spPr/>
    </dgm:pt>
    <dgm:pt modelId="{C423D08C-F950-4582-9B60-4D352D48FD7C}" type="pres">
      <dgm:prSet presAssocID="{6DF3A68C-3E1C-4CE4-BCD9-3A17E72A7DDB}" presName="rootComposite" presStyleCnt="0"/>
      <dgm:spPr/>
    </dgm:pt>
    <dgm:pt modelId="{FDEC6554-BFC8-4441-B37A-E36CE9434B36}" type="pres">
      <dgm:prSet presAssocID="{6DF3A68C-3E1C-4CE4-BCD9-3A17E72A7DDB}" presName="rootText" presStyleLbl="node3" presStyleIdx="3" presStyleCnt="5" custScaleX="182755">
        <dgm:presLayoutVars>
          <dgm:chPref val="3"/>
        </dgm:presLayoutVars>
      </dgm:prSet>
      <dgm:spPr/>
      <dgm:t>
        <a:bodyPr/>
        <a:lstStyle/>
        <a:p>
          <a:endParaRPr lang="en-US"/>
        </a:p>
      </dgm:t>
    </dgm:pt>
    <dgm:pt modelId="{475558B8-37D8-42CB-8DDD-CE9F179D288C}" type="pres">
      <dgm:prSet presAssocID="{6DF3A68C-3E1C-4CE4-BCD9-3A17E72A7DDB}" presName="rootConnector" presStyleLbl="node3" presStyleIdx="3" presStyleCnt="5"/>
      <dgm:spPr/>
      <dgm:t>
        <a:bodyPr/>
        <a:lstStyle/>
        <a:p>
          <a:endParaRPr lang="en-US"/>
        </a:p>
      </dgm:t>
    </dgm:pt>
    <dgm:pt modelId="{EF97CA6B-0E4F-48A9-8180-0D3907FC57A1}" type="pres">
      <dgm:prSet presAssocID="{6DF3A68C-3E1C-4CE4-BCD9-3A17E72A7DDB}" presName="hierChild4" presStyleCnt="0"/>
      <dgm:spPr/>
    </dgm:pt>
    <dgm:pt modelId="{BABA2740-2A15-4CD8-8F1A-98962D39D6A8}" type="pres">
      <dgm:prSet presAssocID="{1BEF7191-AC07-40E2-9D19-E8340767110A}" presName="Name37" presStyleLbl="parChTrans1D4" presStyleIdx="6" presStyleCnt="15"/>
      <dgm:spPr/>
      <dgm:t>
        <a:bodyPr/>
        <a:lstStyle/>
        <a:p>
          <a:endParaRPr lang="en-US"/>
        </a:p>
      </dgm:t>
    </dgm:pt>
    <dgm:pt modelId="{EB132252-4FB0-43DF-8A11-19B8584E0383}" type="pres">
      <dgm:prSet presAssocID="{799A56AE-E39C-440F-B322-414424758B75}" presName="hierRoot2" presStyleCnt="0">
        <dgm:presLayoutVars>
          <dgm:hierBranch val="init"/>
        </dgm:presLayoutVars>
      </dgm:prSet>
      <dgm:spPr/>
    </dgm:pt>
    <dgm:pt modelId="{1B9DA80D-C8FD-4D87-8B0A-C08258B7FB40}" type="pres">
      <dgm:prSet presAssocID="{799A56AE-E39C-440F-B322-414424758B75}" presName="rootComposite" presStyleCnt="0"/>
      <dgm:spPr/>
    </dgm:pt>
    <dgm:pt modelId="{548ACD7A-1B66-4815-B82A-5C91C59DE609}" type="pres">
      <dgm:prSet presAssocID="{799A56AE-E39C-440F-B322-414424758B75}" presName="rootText" presStyleLbl="node4" presStyleIdx="6" presStyleCnt="15">
        <dgm:presLayoutVars>
          <dgm:chPref val="3"/>
        </dgm:presLayoutVars>
      </dgm:prSet>
      <dgm:spPr/>
      <dgm:t>
        <a:bodyPr/>
        <a:lstStyle/>
        <a:p>
          <a:endParaRPr lang="en-US"/>
        </a:p>
      </dgm:t>
    </dgm:pt>
    <dgm:pt modelId="{865E48AC-FA9C-4B68-80A1-29D8634E1EB8}" type="pres">
      <dgm:prSet presAssocID="{799A56AE-E39C-440F-B322-414424758B75}" presName="rootConnector" presStyleLbl="node4" presStyleIdx="6" presStyleCnt="15"/>
      <dgm:spPr/>
      <dgm:t>
        <a:bodyPr/>
        <a:lstStyle/>
        <a:p>
          <a:endParaRPr lang="en-US"/>
        </a:p>
      </dgm:t>
    </dgm:pt>
    <dgm:pt modelId="{06230CD1-0F84-45C9-B1C9-C6DC7FD172F4}" type="pres">
      <dgm:prSet presAssocID="{799A56AE-E39C-440F-B322-414424758B75}" presName="hierChild4" presStyleCnt="0"/>
      <dgm:spPr/>
    </dgm:pt>
    <dgm:pt modelId="{06B022E0-924C-45FD-A6CA-14706B7F551C}" type="pres">
      <dgm:prSet presAssocID="{A1F0F428-5AE6-4A37-896A-EDFDD5DCAD87}" presName="Name37" presStyleLbl="parChTrans1D4" presStyleIdx="7" presStyleCnt="15"/>
      <dgm:spPr/>
      <dgm:t>
        <a:bodyPr/>
        <a:lstStyle/>
        <a:p>
          <a:endParaRPr lang="en-US"/>
        </a:p>
      </dgm:t>
    </dgm:pt>
    <dgm:pt modelId="{DD0228B3-6AA3-41E6-987D-8E97E6D85A94}" type="pres">
      <dgm:prSet presAssocID="{D9B6C814-FCDC-4FF1-B706-48E5E1771C46}" presName="hierRoot2" presStyleCnt="0">
        <dgm:presLayoutVars>
          <dgm:hierBranch val="init"/>
        </dgm:presLayoutVars>
      </dgm:prSet>
      <dgm:spPr/>
    </dgm:pt>
    <dgm:pt modelId="{1F7BA780-B59E-4DC1-A318-2ADA5854C7DA}" type="pres">
      <dgm:prSet presAssocID="{D9B6C814-FCDC-4FF1-B706-48E5E1771C46}" presName="rootComposite" presStyleCnt="0"/>
      <dgm:spPr/>
    </dgm:pt>
    <dgm:pt modelId="{97903BF9-0CD5-451F-8BC5-EC64DDDBD2C3}" type="pres">
      <dgm:prSet presAssocID="{D9B6C814-FCDC-4FF1-B706-48E5E1771C46}" presName="rootText" presStyleLbl="node4" presStyleIdx="7" presStyleCnt="15">
        <dgm:presLayoutVars>
          <dgm:chPref val="3"/>
        </dgm:presLayoutVars>
      </dgm:prSet>
      <dgm:spPr/>
      <dgm:t>
        <a:bodyPr/>
        <a:lstStyle/>
        <a:p>
          <a:endParaRPr lang="en-US"/>
        </a:p>
      </dgm:t>
    </dgm:pt>
    <dgm:pt modelId="{4893CE38-A3D4-45DD-A1B6-9202C49ACE06}" type="pres">
      <dgm:prSet presAssocID="{D9B6C814-FCDC-4FF1-B706-48E5E1771C46}" presName="rootConnector" presStyleLbl="node4" presStyleIdx="7" presStyleCnt="15"/>
      <dgm:spPr/>
      <dgm:t>
        <a:bodyPr/>
        <a:lstStyle/>
        <a:p>
          <a:endParaRPr lang="en-US"/>
        </a:p>
      </dgm:t>
    </dgm:pt>
    <dgm:pt modelId="{E3A73B54-EDDE-4C24-B21C-321520771E05}" type="pres">
      <dgm:prSet presAssocID="{D9B6C814-FCDC-4FF1-B706-48E5E1771C46}" presName="hierChild4" presStyleCnt="0"/>
      <dgm:spPr/>
    </dgm:pt>
    <dgm:pt modelId="{3D211592-7AE5-452E-8385-E521B7F0839A}" type="pres">
      <dgm:prSet presAssocID="{D9B6C814-FCDC-4FF1-B706-48E5E1771C46}" presName="hierChild5" presStyleCnt="0"/>
      <dgm:spPr/>
    </dgm:pt>
    <dgm:pt modelId="{27CB3EAF-0260-45AA-9900-08F9A1E2C179}" type="pres">
      <dgm:prSet presAssocID="{799A56AE-E39C-440F-B322-414424758B75}" presName="hierChild5" presStyleCnt="0"/>
      <dgm:spPr/>
    </dgm:pt>
    <dgm:pt modelId="{9CAB92CE-3DDA-47E0-8633-53765E4EDE3D}" type="pres">
      <dgm:prSet presAssocID="{78E051A2-BD95-42B4-8F00-6C36208D1CAF}" presName="Name37" presStyleLbl="parChTrans1D4" presStyleIdx="8" presStyleCnt="15"/>
      <dgm:spPr/>
      <dgm:t>
        <a:bodyPr/>
        <a:lstStyle/>
        <a:p>
          <a:endParaRPr lang="en-US"/>
        </a:p>
      </dgm:t>
    </dgm:pt>
    <dgm:pt modelId="{2A3E6CA6-A9F2-4F22-93D3-0F6F84E50D98}" type="pres">
      <dgm:prSet presAssocID="{F6EB7C5B-E543-4443-9053-9F97AD3BB8C1}" presName="hierRoot2" presStyleCnt="0">
        <dgm:presLayoutVars>
          <dgm:hierBranch val="init"/>
        </dgm:presLayoutVars>
      </dgm:prSet>
      <dgm:spPr/>
    </dgm:pt>
    <dgm:pt modelId="{8F88E09C-FB61-4E85-8003-336A38AC529B}" type="pres">
      <dgm:prSet presAssocID="{F6EB7C5B-E543-4443-9053-9F97AD3BB8C1}" presName="rootComposite" presStyleCnt="0"/>
      <dgm:spPr/>
    </dgm:pt>
    <dgm:pt modelId="{F7BAC986-E040-4458-8913-364021CC6C1B}" type="pres">
      <dgm:prSet presAssocID="{F6EB7C5B-E543-4443-9053-9F97AD3BB8C1}" presName="rootText" presStyleLbl="node4" presStyleIdx="8" presStyleCnt="15">
        <dgm:presLayoutVars>
          <dgm:chPref val="3"/>
        </dgm:presLayoutVars>
      </dgm:prSet>
      <dgm:spPr/>
      <dgm:t>
        <a:bodyPr/>
        <a:lstStyle/>
        <a:p>
          <a:endParaRPr lang="en-US"/>
        </a:p>
      </dgm:t>
    </dgm:pt>
    <dgm:pt modelId="{3367D7FC-F040-4CBA-9539-F72E248DA9BF}" type="pres">
      <dgm:prSet presAssocID="{F6EB7C5B-E543-4443-9053-9F97AD3BB8C1}" presName="rootConnector" presStyleLbl="node4" presStyleIdx="8" presStyleCnt="15"/>
      <dgm:spPr/>
      <dgm:t>
        <a:bodyPr/>
        <a:lstStyle/>
        <a:p>
          <a:endParaRPr lang="en-US"/>
        </a:p>
      </dgm:t>
    </dgm:pt>
    <dgm:pt modelId="{B7B5E354-4AC3-446C-9A9D-752A9E0E6C8A}" type="pres">
      <dgm:prSet presAssocID="{F6EB7C5B-E543-4443-9053-9F97AD3BB8C1}" presName="hierChild4" presStyleCnt="0"/>
      <dgm:spPr/>
    </dgm:pt>
    <dgm:pt modelId="{C4DF3451-9428-462D-92B1-E3955F3DB194}" type="pres">
      <dgm:prSet presAssocID="{D8135B37-28EE-43E4-9678-1448CE86E04D}" presName="Name37" presStyleLbl="parChTrans1D4" presStyleIdx="9" presStyleCnt="15"/>
      <dgm:spPr/>
      <dgm:t>
        <a:bodyPr/>
        <a:lstStyle/>
        <a:p>
          <a:endParaRPr lang="en-US"/>
        </a:p>
      </dgm:t>
    </dgm:pt>
    <dgm:pt modelId="{F9BE983B-7855-4289-AD09-EAB4ECBA0189}" type="pres">
      <dgm:prSet presAssocID="{A475233C-703F-4579-BA21-E585FEE8D7F6}" presName="hierRoot2" presStyleCnt="0">
        <dgm:presLayoutVars>
          <dgm:hierBranch val="init"/>
        </dgm:presLayoutVars>
      </dgm:prSet>
      <dgm:spPr/>
    </dgm:pt>
    <dgm:pt modelId="{DB52FE4E-01CB-4155-B325-D8580D89B830}" type="pres">
      <dgm:prSet presAssocID="{A475233C-703F-4579-BA21-E585FEE8D7F6}" presName="rootComposite" presStyleCnt="0"/>
      <dgm:spPr/>
    </dgm:pt>
    <dgm:pt modelId="{B1A203C3-D9DD-40C2-932C-B9E41D94A30B}" type="pres">
      <dgm:prSet presAssocID="{A475233C-703F-4579-BA21-E585FEE8D7F6}" presName="rootText" presStyleLbl="node4" presStyleIdx="9" presStyleCnt="15">
        <dgm:presLayoutVars>
          <dgm:chPref val="3"/>
        </dgm:presLayoutVars>
      </dgm:prSet>
      <dgm:spPr/>
      <dgm:t>
        <a:bodyPr/>
        <a:lstStyle/>
        <a:p>
          <a:endParaRPr lang="en-US"/>
        </a:p>
      </dgm:t>
    </dgm:pt>
    <dgm:pt modelId="{5A722F70-F357-4DBE-9157-7DB36B381865}" type="pres">
      <dgm:prSet presAssocID="{A475233C-703F-4579-BA21-E585FEE8D7F6}" presName="rootConnector" presStyleLbl="node4" presStyleIdx="9" presStyleCnt="15"/>
      <dgm:spPr/>
      <dgm:t>
        <a:bodyPr/>
        <a:lstStyle/>
        <a:p>
          <a:endParaRPr lang="en-US"/>
        </a:p>
      </dgm:t>
    </dgm:pt>
    <dgm:pt modelId="{F2EA7FB2-DB4B-426C-BB5B-B4F5589CE610}" type="pres">
      <dgm:prSet presAssocID="{A475233C-703F-4579-BA21-E585FEE8D7F6}" presName="hierChild4" presStyleCnt="0"/>
      <dgm:spPr/>
    </dgm:pt>
    <dgm:pt modelId="{23471A9F-7421-46D5-847D-E124E1BF5AC8}" type="pres">
      <dgm:prSet presAssocID="{A475233C-703F-4579-BA21-E585FEE8D7F6}" presName="hierChild5" presStyleCnt="0"/>
      <dgm:spPr/>
    </dgm:pt>
    <dgm:pt modelId="{2667DFEE-5D24-4729-88C3-57B85EA40FC3}" type="pres">
      <dgm:prSet presAssocID="{D14C1DE6-0552-4EBF-80F6-72CB8AE658C4}" presName="Name37" presStyleLbl="parChTrans1D4" presStyleIdx="10" presStyleCnt="15"/>
      <dgm:spPr/>
      <dgm:t>
        <a:bodyPr/>
        <a:lstStyle/>
        <a:p>
          <a:endParaRPr lang="en-US"/>
        </a:p>
      </dgm:t>
    </dgm:pt>
    <dgm:pt modelId="{80A35E5E-479F-4853-A25E-6EB17853C0FD}" type="pres">
      <dgm:prSet presAssocID="{58E27AC7-32BF-45FB-98B6-05D4AF8EFCF1}" presName="hierRoot2" presStyleCnt="0">
        <dgm:presLayoutVars>
          <dgm:hierBranch val="init"/>
        </dgm:presLayoutVars>
      </dgm:prSet>
      <dgm:spPr/>
    </dgm:pt>
    <dgm:pt modelId="{DD329560-7443-419E-8B03-632D7649E7FF}" type="pres">
      <dgm:prSet presAssocID="{58E27AC7-32BF-45FB-98B6-05D4AF8EFCF1}" presName="rootComposite" presStyleCnt="0"/>
      <dgm:spPr/>
    </dgm:pt>
    <dgm:pt modelId="{B9776167-C1D5-45AC-A12D-C2494B2347D9}" type="pres">
      <dgm:prSet presAssocID="{58E27AC7-32BF-45FB-98B6-05D4AF8EFCF1}" presName="rootText" presStyleLbl="node4" presStyleIdx="10" presStyleCnt="15">
        <dgm:presLayoutVars>
          <dgm:chPref val="3"/>
        </dgm:presLayoutVars>
      </dgm:prSet>
      <dgm:spPr/>
      <dgm:t>
        <a:bodyPr/>
        <a:lstStyle/>
        <a:p>
          <a:endParaRPr lang="en-US"/>
        </a:p>
      </dgm:t>
    </dgm:pt>
    <dgm:pt modelId="{D356ABE3-B8DB-488E-A91B-48EBC4D38669}" type="pres">
      <dgm:prSet presAssocID="{58E27AC7-32BF-45FB-98B6-05D4AF8EFCF1}" presName="rootConnector" presStyleLbl="node4" presStyleIdx="10" presStyleCnt="15"/>
      <dgm:spPr/>
      <dgm:t>
        <a:bodyPr/>
        <a:lstStyle/>
        <a:p>
          <a:endParaRPr lang="en-US"/>
        </a:p>
      </dgm:t>
    </dgm:pt>
    <dgm:pt modelId="{A71E1B20-D334-4D38-8E3D-144641DD1E89}" type="pres">
      <dgm:prSet presAssocID="{58E27AC7-32BF-45FB-98B6-05D4AF8EFCF1}" presName="hierChild4" presStyleCnt="0"/>
      <dgm:spPr/>
    </dgm:pt>
    <dgm:pt modelId="{6FFA6667-E3AF-4FA0-8904-E0E470D90C7C}" type="pres">
      <dgm:prSet presAssocID="{58E27AC7-32BF-45FB-98B6-05D4AF8EFCF1}" presName="hierChild5" presStyleCnt="0"/>
      <dgm:spPr/>
    </dgm:pt>
    <dgm:pt modelId="{88F855B3-C7F5-4637-932A-B585BB9886CD}" type="pres">
      <dgm:prSet presAssocID="{6CE55D07-EC8D-4BD6-B427-11CA3B05CFC1}" presName="Name37" presStyleLbl="parChTrans1D4" presStyleIdx="11" presStyleCnt="15"/>
      <dgm:spPr/>
      <dgm:t>
        <a:bodyPr/>
        <a:lstStyle/>
        <a:p>
          <a:endParaRPr lang="en-US"/>
        </a:p>
      </dgm:t>
    </dgm:pt>
    <dgm:pt modelId="{F6EAC993-2A2C-4CBD-B7CC-1F860B6EB29C}" type="pres">
      <dgm:prSet presAssocID="{F8FA833B-C52F-4E56-8728-251EE0ADD29A}" presName="hierRoot2" presStyleCnt="0">
        <dgm:presLayoutVars>
          <dgm:hierBranch val="init"/>
        </dgm:presLayoutVars>
      </dgm:prSet>
      <dgm:spPr/>
    </dgm:pt>
    <dgm:pt modelId="{7C2BEADC-5C1F-4F9B-BDC5-7AAB0B932E85}" type="pres">
      <dgm:prSet presAssocID="{F8FA833B-C52F-4E56-8728-251EE0ADD29A}" presName="rootComposite" presStyleCnt="0"/>
      <dgm:spPr/>
    </dgm:pt>
    <dgm:pt modelId="{F9290849-4CA8-49D0-8B14-5BF9435CAC92}" type="pres">
      <dgm:prSet presAssocID="{F8FA833B-C52F-4E56-8728-251EE0ADD29A}" presName="rootText" presStyleLbl="node4" presStyleIdx="11" presStyleCnt="15">
        <dgm:presLayoutVars>
          <dgm:chPref val="3"/>
        </dgm:presLayoutVars>
      </dgm:prSet>
      <dgm:spPr/>
      <dgm:t>
        <a:bodyPr/>
        <a:lstStyle/>
        <a:p>
          <a:endParaRPr lang="en-US"/>
        </a:p>
      </dgm:t>
    </dgm:pt>
    <dgm:pt modelId="{8CBAB069-E12C-4AC9-AE87-B65247825294}" type="pres">
      <dgm:prSet presAssocID="{F8FA833B-C52F-4E56-8728-251EE0ADD29A}" presName="rootConnector" presStyleLbl="node4" presStyleIdx="11" presStyleCnt="15"/>
      <dgm:spPr/>
      <dgm:t>
        <a:bodyPr/>
        <a:lstStyle/>
        <a:p>
          <a:endParaRPr lang="en-US"/>
        </a:p>
      </dgm:t>
    </dgm:pt>
    <dgm:pt modelId="{589C8F61-F03D-46C1-86CE-40B0FD890D6D}" type="pres">
      <dgm:prSet presAssocID="{F8FA833B-C52F-4E56-8728-251EE0ADD29A}" presName="hierChild4" presStyleCnt="0"/>
      <dgm:spPr/>
    </dgm:pt>
    <dgm:pt modelId="{002055D8-B0D1-4BB9-BF99-8D17C88788A9}" type="pres">
      <dgm:prSet presAssocID="{F8FA833B-C52F-4E56-8728-251EE0ADD29A}" presName="hierChild5" presStyleCnt="0"/>
      <dgm:spPr/>
    </dgm:pt>
    <dgm:pt modelId="{388796FB-25E2-4522-B60E-F2261D2FFC83}" type="pres">
      <dgm:prSet presAssocID="{F6EB7C5B-E543-4443-9053-9F97AD3BB8C1}" presName="hierChild5" presStyleCnt="0"/>
      <dgm:spPr/>
    </dgm:pt>
    <dgm:pt modelId="{6E7C69A6-9360-4385-9FB7-1DEFB8CE9218}" type="pres">
      <dgm:prSet presAssocID="{6DF3A68C-3E1C-4CE4-BCD9-3A17E72A7DDB}" presName="hierChild5" presStyleCnt="0"/>
      <dgm:spPr/>
    </dgm:pt>
    <dgm:pt modelId="{FD71B82B-F530-400F-945A-2ADB3E139037}" type="pres">
      <dgm:prSet presAssocID="{679F2C9E-7466-4671-9688-1976D591AEEF}" presName="Name37" presStyleLbl="parChTrans1D3" presStyleIdx="4" presStyleCnt="5"/>
      <dgm:spPr/>
      <dgm:t>
        <a:bodyPr/>
        <a:lstStyle/>
        <a:p>
          <a:endParaRPr lang="en-US"/>
        </a:p>
      </dgm:t>
    </dgm:pt>
    <dgm:pt modelId="{B1E941AE-3098-4F20-A612-D282CBF53766}" type="pres">
      <dgm:prSet presAssocID="{40A2AE1E-75CF-4F35-9215-7DA3E0775C2B}" presName="hierRoot2" presStyleCnt="0">
        <dgm:presLayoutVars>
          <dgm:hierBranch val="init"/>
        </dgm:presLayoutVars>
      </dgm:prSet>
      <dgm:spPr/>
    </dgm:pt>
    <dgm:pt modelId="{BD245214-5963-446E-826E-ABCD8E209035}" type="pres">
      <dgm:prSet presAssocID="{40A2AE1E-75CF-4F35-9215-7DA3E0775C2B}" presName="rootComposite" presStyleCnt="0"/>
      <dgm:spPr/>
    </dgm:pt>
    <dgm:pt modelId="{4EB7BA63-435E-4BB6-B4F0-A50FBE610A6B}" type="pres">
      <dgm:prSet presAssocID="{40A2AE1E-75CF-4F35-9215-7DA3E0775C2B}" presName="rootText" presStyleLbl="node3" presStyleIdx="4" presStyleCnt="5" custScaleX="182755">
        <dgm:presLayoutVars>
          <dgm:chPref val="3"/>
        </dgm:presLayoutVars>
      </dgm:prSet>
      <dgm:spPr/>
      <dgm:t>
        <a:bodyPr/>
        <a:lstStyle/>
        <a:p>
          <a:endParaRPr lang="en-US"/>
        </a:p>
      </dgm:t>
    </dgm:pt>
    <dgm:pt modelId="{9DBEF928-EC01-4415-A4B7-F7CEB84FB23C}" type="pres">
      <dgm:prSet presAssocID="{40A2AE1E-75CF-4F35-9215-7DA3E0775C2B}" presName="rootConnector" presStyleLbl="node3" presStyleIdx="4" presStyleCnt="5"/>
      <dgm:spPr/>
      <dgm:t>
        <a:bodyPr/>
        <a:lstStyle/>
        <a:p>
          <a:endParaRPr lang="en-US"/>
        </a:p>
      </dgm:t>
    </dgm:pt>
    <dgm:pt modelId="{8B3A844F-2BD9-4131-A5F9-21EEB03ED10C}" type="pres">
      <dgm:prSet presAssocID="{40A2AE1E-75CF-4F35-9215-7DA3E0775C2B}" presName="hierChild4" presStyleCnt="0"/>
      <dgm:spPr/>
    </dgm:pt>
    <dgm:pt modelId="{0C672D90-BC30-4649-9716-5CC1037A1767}" type="pres">
      <dgm:prSet presAssocID="{93038B1E-3A5D-412E-A89B-BE1C8BA8CA22}" presName="Name37" presStyleLbl="parChTrans1D4" presStyleIdx="12" presStyleCnt="15"/>
      <dgm:spPr/>
      <dgm:t>
        <a:bodyPr/>
        <a:lstStyle/>
        <a:p>
          <a:endParaRPr lang="en-US"/>
        </a:p>
      </dgm:t>
    </dgm:pt>
    <dgm:pt modelId="{1681ADDE-5D79-469E-B804-03D68AAAF845}" type="pres">
      <dgm:prSet presAssocID="{FDA8AD57-6EE0-404F-BD24-AB111AFADFB5}" presName="hierRoot2" presStyleCnt="0">
        <dgm:presLayoutVars>
          <dgm:hierBranch val="init"/>
        </dgm:presLayoutVars>
      </dgm:prSet>
      <dgm:spPr/>
    </dgm:pt>
    <dgm:pt modelId="{FC8D73BD-5EBB-4490-9E5A-B5AECB694191}" type="pres">
      <dgm:prSet presAssocID="{FDA8AD57-6EE0-404F-BD24-AB111AFADFB5}" presName="rootComposite" presStyleCnt="0"/>
      <dgm:spPr/>
    </dgm:pt>
    <dgm:pt modelId="{1A954FA3-DC31-44F6-BF23-11DAEF7347DF}" type="pres">
      <dgm:prSet presAssocID="{FDA8AD57-6EE0-404F-BD24-AB111AFADFB5}" presName="rootText" presStyleLbl="node4" presStyleIdx="12" presStyleCnt="15">
        <dgm:presLayoutVars>
          <dgm:chPref val="3"/>
        </dgm:presLayoutVars>
      </dgm:prSet>
      <dgm:spPr/>
      <dgm:t>
        <a:bodyPr/>
        <a:lstStyle/>
        <a:p>
          <a:endParaRPr lang="en-US"/>
        </a:p>
      </dgm:t>
    </dgm:pt>
    <dgm:pt modelId="{6C0CF30C-5AF7-40AF-8491-49AEB332DBB5}" type="pres">
      <dgm:prSet presAssocID="{FDA8AD57-6EE0-404F-BD24-AB111AFADFB5}" presName="rootConnector" presStyleLbl="node4" presStyleIdx="12" presStyleCnt="15"/>
      <dgm:spPr/>
      <dgm:t>
        <a:bodyPr/>
        <a:lstStyle/>
        <a:p>
          <a:endParaRPr lang="en-US"/>
        </a:p>
      </dgm:t>
    </dgm:pt>
    <dgm:pt modelId="{F90BEF28-48E1-4EA1-8D4B-CC70A04782CD}" type="pres">
      <dgm:prSet presAssocID="{FDA8AD57-6EE0-404F-BD24-AB111AFADFB5}" presName="hierChild4" presStyleCnt="0"/>
      <dgm:spPr/>
    </dgm:pt>
    <dgm:pt modelId="{01C9564A-FE14-496E-B36E-39F571D25509}" type="pres">
      <dgm:prSet presAssocID="{FDA8AD57-6EE0-404F-BD24-AB111AFADFB5}" presName="hierChild5" presStyleCnt="0"/>
      <dgm:spPr/>
    </dgm:pt>
    <dgm:pt modelId="{0CE4BA72-1A4F-4E45-952D-BD808B543C41}" type="pres">
      <dgm:prSet presAssocID="{71C11C99-99B9-4FC3-BE26-6C55F4ED6740}" presName="Name37" presStyleLbl="parChTrans1D4" presStyleIdx="13" presStyleCnt="15"/>
      <dgm:spPr/>
      <dgm:t>
        <a:bodyPr/>
        <a:lstStyle/>
        <a:p>
          <a:endParaRPr lang="en-US"/>
        </a:p>
      </dgm:t>
    </dgm:pt>
    <dgm:pt modelId="{8A232F1A-1B53-4034-AB92-7D03292225AC}" type="pres">
      <dgm:prSet presAssocID="{E27CE545-003D-4C50-AA73-7B2DF5E2E990}" presName="hierRoot2" presStyleCnt="0">
        <dgm:presLayoutVars>
          <dgm:hierBranch val="init"/>
        </dgm:presLayoutVars>
      </dgm:prSet>
      <dgm:spPr/>
    </dgm:pt>
    <dgm:pt modelId="{6C5A6C15-C00D-4728-916C-583DF577991E}" type="pres">
      <dgm:prSet presAssocID="{E27CE545-003D-4C50-AA73-7B2DF5E2E990}" presName="rootComposite" presStyleCnt="0"/>
      <dgm:spPr/>
    </dgm:pt>
    <dgm:pt modelId="{6C9E0F7B-883C-488F-AE87-E4108F3F1EDE}" type="pres">
      <dgm:prSet presAssocID="{E27CE545-003D-4C50-AA73-7B2DF5E2E990}" presName="rootText" presStyleLbl="node4" presStyleIdx="13" presStyleCnt="15">
        <dgm:presLayoutVars>
          <dgm:chPref val="3"/>
        </dgm:presLayoutVars>
      </dgm:prSet>
      <dgm:spPr/>
      <dgm:t>
        <a:bodyPr/>
        <a:lstStyle/>
        <a:p>
          <a:endParaRPr lang="en-US"/>
        </a:p>
      </dgm:t>
    </dgm:pt>
    <dgm:pt modelId="{22CD4D12-F3B6-4B48-B99E-289BBAD14ECE}" type="pres">
      <dgm:prSet presAssocID="{E27CE545-003D-4C50-AA73-7B2DF5E2E990}" presName="rootConnector" presStyleLbl="node4" presStyleIdx="13" presStyleCnt="15"/>
      <dgm:spPr/>
      <dgm:t>
        <a:bodyPr/>
        <a:lstStyle/>
        <a:p>
          <a:endParaRPr lang="en-US"/>
        </a:p>
      </dgm:t>
    </dgm:pt>
    <dgm:pt modelId="{4E5C45EC-E057-42DD-B1B5-64D8E9E284EB}" type="pres">
      <dgm:prSet presAssocID="{E27CE545-003D-4C50-AA73-7B2DF5E2E990}" presName="hierChild4" presStyleCnt="0"/>
      <dgm:spPr/>
    </dgm:pt>
    <dgm:pt modelId="{47E2DAEB-25B5-41F9-B30E-93E8968EEB11}" type="pres">
      <dgm:prSet presAssocID="{E27CE545-003D-4C50-AA73-7B2DF5E2E990}" presName="hierChild5" presStyleCnt="0"/>
      <dgm:spPr/>
    </dgm:pt>
    <dgm:pt modelId="{17F3297D-9FA1-4D2E-81A5-F66212197EC1}" type="pres">
      <dgm:prSet presAssocID="{9CC91890-1F78-4E9E-857E-A5DFC7452F8C}" presName="Name37" presStyleLbl="parChTrans1D4" presStyleIdx="14" presStyleCnt="15"/>
      <dgm:spPr/>
      <dgm:t>
        <a:bodyPr/>
        <a:lstStyle/>
        <a:p>
          <a:endParaRPr lang="en-US"/>
        </a:p>
      </dgm:t>
    </dgm:pt>
    <dgm:pt modelId="{9A2440D2-5E16-4CF5-A69F-C1D1F9FCBE62}" type="pres">
      <dgm:prSet presAssocID="{31DCF003-D947-4599-A861-85D46A9E072B}" presName="hierRoot2" presStyleCnt="0">
        <dgm:presLayoutVars>
          <dgm:hierBranch val="init"/>
        </dgm:presLayoutVars>
      </dgm:prSet>
      <dgm:spPr/>
    </dgm:pt>
    <dgm:pt modelId="{A8BDBF1A-97D5-4E1E-A87C-C6DA8BE96D5F}" type="pres">
      <dgm:prSet presAssocID="{31DCF003-D947-4599-A861-85D46A9E072B}" presName="rootComposite" presStyleCnt="0"/>
      <dgm:spPr/>
    </dgm:pt>
    <dgm:pt modelId="{263B2381-3AB1-420A-A06E-857983B1367D}" type="pres">
      <dgm:prSet presAssocID="{31DCF003-D947-4599-A861-85D46A9E072B}" presName="rootText" presStyleLbl="node4" presStyleIdx="14" presStyleCnt="15">
        <dgm:presLayoutVars>
          <dgm:chPref val="3"/>
        </dgm:presLayoutVars>
      </dgm:prSet>
      <dgm:spPr/>
      <dgm:t>
        <a:bodyPr/>
        <a:lstStyle/>
        <a:p>
          <a:endParaRPr lang="en-US"/>
        </a:p>
      </dgm:t>
    </dgm:pt>
    <dgm:pt modelId="{DF36876D-7D83-445A-8CDB-F2D5C0D1BB62}" type="pres">
      <dgm:prSet presAssocID="{31DCF003-D947-4599-A861-85D46A9E072B}" presName="rootConnector" presStyleLbl="node4" presStyleIdx="14" presStyleCnt="15"/>
      <dgm:spPr/>
      <dgm:t>
        <a:bodyPr/>
        <a:lstStyle/>
        <a:p>
          <a:endParaRPr lang="en-US"/>
        </a:p>
      </dgm:t>
    </dgm:pt>
    <dgm:pt modelId="{5966EFBC-995E-4B90-BBB9-0683FC4DBB51}" type="pres">
      <dgm:prSet presAssocID="{31DCF003-D947-4599-A861-85D46A9E072B}" presName="hierChild4" presStyleCnt="0"/>
      <dgm:spPr/>
    </dgm:pt>
    <dgm:pt modelId="{DA66D209-F2D4-4299-88DB-B2CE82839EDA}" type="pres">
      <dgm:prSet presAssocID="{31DCF003-D947-4599-A861-85D46A9E072B}" presName="hierChild5" presStyleCnt="0"/>
      <dgm:spPr/>
    </dgm:pt>
    <dgm:pt modelId="{814AE65A-DC58-4B33-B44E-F6E0C1594FF3}" type="pres">
      <dgm:prSet presAssocID="{40A2AE1E-75CF-4F35-9215-7DA3E0775C2B}" presName="hierChild5" presStyleCnt="0"/>
      <dgm:spPr/>
    </dgm:pt>
    <dgm:pt modelId="{E7A5E546-1281-4BD5-939C-486926D3301A}" type="pres">
      <dgm:prSet presAssocID="{CF7E5C78-8554-4C8D-AF0F-5F6361789954}" presName="hierChild5" presStyleCnt="0"/>
      <dgm:spPr/>
    </dgm:pt>
    <dgm:pt modelId="{60426E6B-3F47-4B1F-A1A4-5F2BAE1A3703}" type="pres">
      <dgm:prSet presAssocID="{02C7ED1A-2A8F-4D42-BE8A-CB9B730AD370}" presName="hierChild3" presStyleCnt="0"/>
      <dgm:spPr/>
    </dgm:pt>
  </dgm:ptLst>
  <dgm:cxnLst>
    <dgm:cxn modelId="{62D69639-A31F-4C3B-A766-4BB8B06D6B99}" type="presOf" srcId="{3444D27B-FFB0-43B3-8BCB-237AC5562AC5}" destId="{DF6AA3CD-580B-4124-B493-82B5641AF47F}" srcOrd="0" destOrd="0" presId="urn:microsoft.com/office/officeart/2005/8/layout/orgChart1"/>
    <dgm:cxn modelId="{EEFB0EDB-F286-4E90-94AA-5503B5D4C8AB}" type="presOf" srcId="{88115026-1F68-49D9-91B8-7FC1BDECCCB3}" destId="{0A465CD2-EDF9-48B6-9A02-BDAF38DE5A84}" srcOrd="0" destOrd="0" presId="urn:microsoft.com/office/officeart/2005/8/layout/orgChart1"/>
    <dgm:cxn modelId="{3A64619E-7258-4DD8-9915-0A43BD0BD798}" type="presOf" srcId="{373CFEA2-DF5A-4A71-BD11-B3171E3114DE}" destId="{2A1A2A35-A74E-4008-BAF5-D8FD108B497D}" srcOrd="1" destOrd="0" presId="urn:microsoft.com/office/officeart/2005/8/layout/orgChart1"/>
    <dgm:cxn modelId="{1FC006F0-19D6-4687-9133-ECB5B7DAA36D}" srcId="{F6EB7C5B-E543-4443-9053-9F97AD3BB8C1}" destId="{A475233C-703F-4579-BA21-E585FEE8D7F6}" srcOrd="0" destOrd="0" parTransId="{D8135B37-28EE-43E4-9678-1448CE86E04D}" sibTransId="{F10C53AD-574D-4791-9B08-E1AE62E5FB2B}"/>
    <dgm:cxn modelId="{85CDE272-ECC4-4CD1-998A-29A2A7F113DF}" type="presOf" srcId="{8413D601-BF42-4D3B-8C87-AE82C9EABB58}" destId="{8B9A90BF-FEF0-4D35-81F5-4389A6F65980}" srcOrd="1" destOrd="0" presId="urn:microsoft.com/office/officeart/2005/8/layout/orgChart1"/>
    <dgm:cxn modelId="{A9171C3B-F1F1-46E9-8CC8-3E67B54D4818}" type="presOf" srcId="{B9478E6E-E317-477E-AFCF-D75B48739A60}" destId="{3964B67E-C161-4825-B816-E4B4578730C7}" srcOrd="0" destOrd="0" presId="urn:microsoft.com/office/officeart/2005/8/layout/orgChart1"/>
    <dgm:cxn modelId="{A196108D-0003-487B-B0C3-AE7C76C94675}" type="presOf" srcId="{58E27AC7-32BF-45FB-98B6-05D4AF8EFCF1}" destId="{D356ABE3-B8DB-488E-A91B-48EBC4D38669}" srcOrd="1" destOrd="0" presId="urn:microsoft.com/office/officeart/2005/8/layout/orgChart1"/>
    <dgm:cxn modelId="{3596ED28-6B37-4618-BCC3-C428D5D9F30C}" type="presOf" srcId="{373CFEA2-DF5A-4A71-BD11-B3171E3114DE}" destId="{7E8E1C51-EC10-4B24-A8BF-B5912CF0FA57}" srcOrd="0" destOrd="0" presId="urn:microsoft.com/office/officeart/2005/8/layout/orgChart1"/>
    <dgm:cxn modelId="{0FC76576-4385-4A74-A395-334100C47A51}" srcId="{F6EB7C5B-E543-4443-9053-9F97AD3BB8C1}" destId="{58E27AC7-32BF-45FB-98B6-05D4AF8EFCF1}" srcOrd="1" destOrd="0" parTransId="{D14C1DE6-0552-4EBF-80F6-72CB8AE658C4}" sibTransId="{11BB47B1-5422-428E-B54A-F76DE9716460}"/>
    <dgm:cxn modelId="{F7E28A18-D61A-42CE-BA0C-8BC951CB8CAE}" srcId="{373CFEA2-DF5A-4A71-BD11-B3171E3114DE}" destId="{C289083D-37DF-491D-9D24-FCEC00FC0AB3}" srcOrd="0" destOrd="0" parTransId="{3E9F4554-475D-43D2-955C-EDFF00B61EE8}" sibTransId="{3D3A1DC2-976F-44B4-8CFB-AB24C088222D}"/>
    <dgm:cxn modelId="{B1E6B2DA-1043-4475-9198-02DF2D1D5DD9}" srcId="{59144324-EB56-44A7-BD3B-F625AF4C0342}" destId="{02C7ED1A-2A8F-4D42-BE8A-CB9B730AD370}" srcOrd="0" destOrd="0" parTransId="{11E9F435-4AC9-4FB9-9313-0F332ED91D5C}" sibTransId="{607515D0-400D-475B-9B6D-DE9C11C06D97}"/>
    <dgm:cxn modelId="{7E4ADF86-E137-4D82-8492-760B8FD855DB}" type="presOf" srcId="{089FCE88-F004-47A1-82E0-13A282DE3BDD}" destId="{0E6D62B5-927B-435E-9861-1C03D689E0AE}" srcOrd="0" destOrd="0" presId="urn:microsoft.com/office/officeart/2005/8/layout/orgChart1"/>
    <dgm:cxn modelId="{9DF5E165-0541-4BDA-BAAB-71EA24199997}" type="presOf" srcId="{F6EB7C5B-E543-4443-9053-9F97AD3BB8C1}" destId="{F7BAC986-E040-4458-8913-364021CC6C1B}" srcOrd="0" destOrd="0" presId="urn:microsoft.com/office/officeart/2005/8/layout/orgChart1"/>
    <dgm:cxn modelId="{D04F47D0-4C4C-46F4-8F02-DE5E645C1C5A}" type="presOf" srcId="{D33E6600-CF32-4D29-B53E-8C64E890A7BF}" destId="{DE0D9DB6-45C6-48C3-9ABB-8AD41885665C}" srcOrd="0" destOrd="0" presId="urn:microsoft.com/office/officeart/2005/8/layout/orgChart1"/>
    <dgm:cxn modelId="{7845041C-AB64-4172-A567-581087527118}" type="presOf" srcId="{799A56AE-E39C-440F-B322-414424758B75}" destId="{548ACD7A-1B66-4815-B82A-5C91C59DE609}" srcOrd="0" destOrd="0" presId="urn:microsoft.com/office/officeart/2005/8/layout/orgChart1"/>
    <dgm:cxn modelId="{9A84FA1C-A708-408A-AE10-472D8263F330}" srcId="{6DF3A68C-3E1C-4CE4-BCD9-3A17E72A7DDB}" destId="{799A56AE-E39C-440F-B322-414424758B75}" srcOrd="0" destOrd="0" parTransId="{1BEF7191-AC07-40E2-9D19-E8340767110A}" sibTransId="{33500F3B-D6F7-4803-B0C3-26C8C55E427A}"/>
    <dgm:cxn modelId="{3898E311-7994-4E59-94B1-6117FB6F861F}" srcId="{40A2AE1E-75CF-4F35-9215-7DA3E0775C2B}" destId="{E27CE545-003D-4C50-AA73-7B2DF5E2E990}" srcOrd="1" destOrd="0" parTransId="{71C11C99-99B9-4FC3-BE26-6C55F4ED6740}" sibTransId="{4085B48E-4035-43F1-93C2-605EE2ED8206}"/>
    <dgm:cxn modelId="{C37B8935-30E6-42C0-B0F6-E63132749D82}" type="presOf" srcId="{0110F680-A74C-42F1-93E1-774EBBE9E033}" destId="{5685FB46-93AA-44C4-BAB5-1DF42EAB1288}" srcOrd="0" destOrd="0" presId="urn:microsoft.com/office/officeart/2005/8/layout/orgChart1"/>
    <dgm:cxn modelId="{9EC0EE96-0449-4BC1-8D41-B1219CE40AED}" type="presOf" srcId="{31DCF003-D947-4599-A861-85D46A9E072B}" destId="{DF36876D-7D83-445A-8CDB-F2D5C0D1BB62}" srcOrd="1" destOrd="0" presId="urn:microsoft.com/office/officeart/2005/8/layout/orgChart1"/>
    <dgm:cxn modelId="{E545957F-7461-4369-B13F-29457B8874A7}" type="presOf" srcId="{71C11C99-99B9-4FC3-BE26-6C55F4ED6740}" destId="{0CE4BA72-1A4F-4E45-952D-BD808B543C41}" srcOrd="0" destOrd="0" presId="urn:microsoft.com/office/officeart/2005/8/layout/orgChart1"/>
    <dgm:cxn modelId="{9A3BD11D-5577-431B-B7BC-643F63B8727C}" srcId="{02C7ED1A-2A8F-4D42-BE8A-CB9B730AD370}" destId="{CF7E5C78-8554-4C8D-AF0F-5F6361789954}" srcOrd="1" destOrd="0" parTransId="{DBC0E7EA-8F82-455B-BE06-696631483EF3}" sibTransId="{D5DE07EC-EA95-4250-A548-4D6FAE6F35EA}"/>
    <dgm:cxn modelId="{46D6330E-EA43-4180-8E96-D965C49B949C}" type="presOf" srcId="{8413D601-BF42-4D3B-8C87-AE82C9EABB58}" destId="{70D825E4-AF16-4AC0-83DC-EAD7AE2EBAF5}" srcOrd="0" destOrd="0" presId="urn:microsoft.com/office/officeart/2005/8/layout/orgChart1"/>
    <dgm:cxn modelId="{0BED154D-F828-4B30-ADEA-4127A66A240D}" type="presOf" srcId="{DBC0E7EA-8F82-455B-BE06-696631483EF3}" destId="{3FB02EF7-E1A8-49A8-B13A-397E43A58D96}" srcOrd="0" destOrd="0" presId="urn:microsoft.com/office/officeart/2005/8/layout/orgChart1"/>
    <dgm:cxn modelId="{28A9B59F-95EE-4BB3-9ED4-E07E2BE38F78}" srcId="{9907AE84-C856-48C5-858B-10FB3FF99A88}" destId="{089FCE88-F004-47A1-82E0-13A282DE3BDD}" srcOrd="2" destOrd="0" parTransId="{0110F680-A74C-42F1-93E1-774EBBE9E033}" sibTransId="{AB5ED59F-4124-4E61-B580-F8B53D1E66F1}"/>
    <dgm:cxn modelId="{89EAB1D8-2156-4D24-B1B2-21186B494E7D}" type="presOf" srcId="{43997C58-DFF3-45F8-8FED-F1D67CFC188A}" destId="{65F7D219-46D3-444A-AE22-D0F7DB57040C}" srcOrd="0" destOrd="0" presId="urn:microsoft.com/office/officeart/2005/8/layout/orgChart1"/>
    <dgm:cxn modelId="{D362D77F-6A76-4147-A2B1-790F5678A6AF}" srcId="{CF7E5C78-8554-4C8D-AF0F-5F6361789954}" destId="{6DF3A68C-3E1C-4CE4-BCD9-3A17E72A7DDB}" srcOrd="0" destOrd="0" parTransId="{EE6284DB-137B-4841-9CD7-41C25E6953EA}" sibTransId="{CF9846EE-F3C9-410C-95B3-82B235A0D3CD}"/>
    <dgm:cxn modelId="{CB21E7CB-C21E-4315-A012-1A4DA58D744B}" srcId="{40A2AE1E-75CF-4F35-9215-7DA3E0775C2B}" destId="{FDA8AD57-6EE0-404F-BD24-AB111AFADFB5}" srcOrd="0" destOrd="0" parTransId="{93038B1E-3A5D-412E-A89B-BE1C8BA8CA22}" sibTransId="{201CAB59-36D0-4512-8D03-3CE86A531540}"/>
    <dgm:cxn modelId="{91144891-9B2E-4B45-8FD7-9522D0FEB113}" type="presOf" srcId="{CF7E5C78-8554-4C8D-AF0F-5F6361789954}" destId="{94B8B6E6-DE4E-48EA-8423-51638D4EC478}" srcOrd="1" destOrd="0" presId="urn:microsoft.com/office/officeart/2005/8/layout/orgChart1"/>
    <dgm:cxn modelId="{30734CDD-9D34-42AF-B3EC-3886C8F345DA}" type="presOf" srcId="{D8135B37-28EE-43E4-9678-1448CE86E04D}" destId="{C4DF3451-9428-462D-92B1-E3955F3DB194}" srcOrd="0" destOrd="0" presId="urn:microsoft.com/office/officeart/2005/8/layout/orgChart1"/>
    <dgm:cxn modelId="{412A63AF-39C2-416E-93B4-BC8709ACFE7E}" type="presOf" srcId="{6DF3A68C-3E1C-4CE4-BCD9-3A17E72A7DDB}" destId="{475558B8-37D8-42CB-8DDD-CE9F179D288C}" srcOrd="1" destOrd="0" presId="urn:microsoft.com/office/officeart/2005/8/layout/orgChart1"/>
    <dgm:cxn modelId="{D7B15FC7-9444-4DD3-A0C3-06B204A4CCAA}" srcId="{9907AE84-C856-48C5-858B-10FB3FF99A88}" destId="{E855B99A-81B6-450A-834F-43C67AF330AA}" srcOrd="0" destOrd="0" parTransId="{55A117F8-AF21-471A-9955-7CB69AA82C58}" sibTransId="{91A9EFA9-96C1-4E7B-B84E-5EA47AD12CE0}"/>
    <dgm:cxn modelId="{E035E5B3-4833-43E0-9BFC-5ADF651084FA}" srcId="{799A56AE-E39C-440F-B322-414424758B75}" destId="{D9B6C814-FCDC-4FF1-B706-48E5E1771C46}" srcOrd="0" destOrd="0" parTransId="{A1F0F428-5AE6-4A37-896A-EDFDD5DCAD87}" sibTransId="{489ACF56-2C8D-45C3-99CA-7DA2F7107C61}"/>
    <dgm:cxn modelId="{DA892BF3-3736-463E-956C-7878B785A1E0}" type="presOf" srcId="{C763716A-9408-434A-9863-32DBE34E2AF6}" destId="{E63967F1-FAA8-4696-BCC9-3305AFEF4A09}" srcOrd="1" destOrd="0" presId="urn:microsoft.com/office/officeart/2005/8/layout/orgChart1"/>
    <dgm:cxn modelId="{D44F9AC3-A080-461A-86DC-C6CA148056C2}" srcId="{6DF3A68C-3E1C-4CE4-BCD9-3A17E72A7DDB}" destId="{F6EB7C5B-E543-4443-9053-9F97AD3BB8C1}" srcOrd="1" destOrd="0" parTransId="{78E051A2-BD95-42B4-8F00-6C36208D1CAF}" sibTransId="{750F057C-0B54-4275-B349-D8EB6C836DFE}"/>
    <dgm:cxn modelId="{E9D2A041-0829-4D3B-9C4F-DC1BAAA71361}" type="presOf" srcId="{6DF3A68C-3E1C-4CE4-BCD9-3A17E72A7DDB}" destId="{FDEC6554-BFC8-4441-B37A-E36CE9434B36}" srcOrd="0" destOrd="0" presId="urn:microsoft.com/office/officeart/2005/8/layout/orgChart1"/>
    <dgm:cxn modelId="{69DBE697-9B54-412D-B73D-92974816A7C5}" type="presOf" srcId="{FDA8AD57-6EE0-404F-BD24-AB111AFADFB5}" destId="{6C0CF30C-5AF7-40AF-8491-49AEB332DBB5}" srcOrd="1" destOrd="0" presId="urn:microsoft.com/office/officeart/2005/8/layout/orgChart1"/>
    <dgm:cxn modelId="{503DFFEF-C454-4D3C-939A-0C5791DA07D0}" type="presOf" srcId="{C289083D-37DF-491D-9D24-FCEC00FC0AB3}" destId="{18C90698-1BC9-4FE2-9D51-3F57CBC39DD4}" srcOrd="1" destOrd="0" presId="urn:microsoft.com/office/officeart/2005/8/layout/orgChart1"/>
    <dgm:cxn modelId="{6DFBBB17-039A-414B-B728-7FC3AF75A391}" type="presOf" srcId="{31DCF003-D947-4599-A861-85D46A9E072B}" destId="{263B2381-3AB1-420A-A06E-857983B1367D}" srcOrd="0" destOrd="0" presId="urn:microsoft.com/office/officeart/2005/8/layout/orgChart1"/>
    <dgm:cxn modelId="{8803F754-F4AB-418E-A1C0-6EA8E4E7465B}" type="presOf" srcId="{9907AE84-C856-48C5-858B-10FB3FF99A88}" destId="{2C642E10-AAAD-4A28-8494-8902F0BD8E8D}" srcOrd="0" destOrd="0" presId="urn:microsoft.com/office/officeart/2005/8/layout/orgChart1"/>
    <dgm:cxn modelId="{97E9B0F3-8B86-4F83-980F-BBA3A689FAA2}" type="presOf" srcId="{E27CE545-003D-4C50-AA73-7B2DF5E2E990}" destId="{22CD4D12-F3B6-4B48-B99E-289BBAD14ECE}" srcOrd="1" destOrd="0" presId="urn:microsoft.com/office/officeart/2005/8/layout/orgChart1"/>
    <dgm:cxn modelId="{5A770836-2AF3-48F1-93DD-C4087BB5BC17}" type="presOf" srcId="{CF7E5C78-8554-4C8D-AF0F-5F6361789954}" destId="{66A05F73-6EF1-4B59-BB54-BDAB2DFF1887}" srcOrd="0" destOrd="0" presId="urn:microsoft.com/office/officeart/2005/8/layout/orgChart1"/>
    <dgm:cxn modelId="{7973222E-4367-4D0A-875F-88F03C31E2BC}" srcId="{F6EB7C5B-E543-4443-9053-9F97AD3BB8C1}" destId="{F8FA833B-C52F-4E56-8728-251EE0ADD29A}" srcOrd="2" destOrd="0" parTransId="{6CE55D07-EC8D-4BD6-B427-11CA3B05CFC1}" sibTransId="{00AFCFD5-360D-43F1-8D2F-1814E35CC58A}"/>
    <dgm:cxn modelId="{3EDDF5F6-0D39-44E4-BE18-5AB0EEDBFCD4}" srcId="{02C7ED1A-2A8F-4D42-BE8A-CB9B730AD370}" destId="{373CFEA2-DF5A-4A71-BD11-B3171E3114DE}" srcOrd="0" destOrd="0" parTransId="{43997C58-DFF3-45F8-8FED-F1D67CFC188A}" sibTransId="{E76A90EB-A03E-4754-9759-182FC92CD503}"/>
    <dgm:cxn modelId="{E289524C-3630-41E7-9B9F-3FAA7C06D41A}" type="presOf" srcId="{FD258214-690D-4B20-AA8A-602243D781A7}" destId="{EE0F2F04-454F-4B5B-8C39-D22E6339F5F1}" srcOrd="1" destOrd="0" presId="urn:microsoft.com/office/officeart/2005/8/layout/orgChart1"/>
    <dgm:cxn modelId="{24A67C55-E779-416E-9830-F829E6E97908}" srcId="{FD258214-690D-4B20-AA8A-602243D781A7}" destId="{C763716A-9408-434A-9863-32DBE34E2AF6}" srcOrd="2" destOrd="0" parTransId="{3444D27B-FFB0-43B3-8BCB-237AC5562AC5}" sibTransId="{DDC02987-CF4A-4E4A-9402-0CA45C3976E4}"/>
    <dgm:cxn modelId="{B41774EA-91C5-40AD-ACF6-6BC3759A352D}" type="presOf" srcId="{93038B1E-3A5D-412E-A89B-BE1C8BA8CA22}" destId="{0C672D90-BC30-4649-9716-5CC1037A1767}" srcOrd="0" destOrd="0" presId="urn:microsoft.com/office/officeart/2005/8/layout/orgChart1"/>
    <dgm:cxn modelId="{8D18CF1F-57CC-47BA-9BF9-2FCB9272F952}" type="presOf" srcId="{88115026-1F68-49D9-91B8-7FC1BDECCCB3}" destId="{53B25CEF-C51B-44A4-B5F7-349AEFF5B9ED}" srcOrd="1" destOrd="0" presId="urn:microsoft.com/office/officeart/2005/8/layout/orgChart1"/>
    <dgm:cxn modelId="{386B53CD-4BDF-48D5-88D5-047F816B2DFA}" srcId="{FD258214-690D-4B20-AA8A-602243D781A7}" destId="{933BA2D6-5DAC-4931-88D7-E070F0958D5B}" srcOrd="1" destOrd="0" parTransId="{8493AC6E-ECE8-4E5D-84BD-FA401125966D}" sibTransId="{083F64FB-92D5-49AF-A2FC-3F742CDE5972}"/>
    <dgm:cxn modelId="{FA3C8853-AD2D-4B92-A4CE-DB7EE0491F45}" type="presOf" srcId="{EE6284DB-137B-4841-9CD7-41C25E6953EA}" destId="{5DF8F5D3-588D-4F85-9FDD-3429A1A234CB}" srcOrd="0" destOrd="0" presId="urn:microsoft.com/office/officeart/2005/8/layout/orgChart1"/>
    <dgm:cxn modelId="{82CF915A-C242-434E-9606-ADEA82E66649}" type="presOf" srcId="{FDA8AD57-6EE0-404F-BD24-AB111AFADFB5}" destId="{1A954FA3-DC31-44F6-BF23-11DAEF7347DF}" srcOrd="0" destOrd="0" presId="urn:microsoft.com/office/officeart/2005/8/layout/orgChart1"/>
    <dgm:cxn modelId="{FC72163D-2803-4740-B608-99048C82A882}" type="presOf" srcId="{933BA2D6-5DAC-4931-88D7-E070F0958D5B}" destId="{6D8C8A3D-1771-4C2F-8CDE-258D6E473F39}" srcOrd="1" destOrd="0" presId="urn:microsoft.com/office/officeart/2005/8/layout/orgChart1"/>
    <dgm:cxn modelId="{F5F27C9C-DD62-4572-99CF-148922B02B97}" type="presOf" srcId="{3E9F4554-475D-43D2-955C-EDFF00B61EE8}" destId="{260FDF9B-1BBA-4146-A95F-FA16AF0AF3EA}" srcOrd="0" destOrd="0" presId="urn:microsoft.com/office/officeart/2005/8/layout/orgChart1"/>
    <dgm:cxn modelId="{4CEFCC10-F967-4E6C-8347-6DA69E829607}" type="presOf" srcId="{8493AC6E-ECE8-4E5D-84BD-FA401125966D}" destId="{1EE2357A-00AE-466C-9227-F8631DBC5E7B}" srcOrd="0" destOrd="0" presId="urn:microsoft.com/office/officeart/2005/8/layout/orgChart1"/>
    <dgm:cxn modelId="{3834B627-DD33-4B79-A9C7-7ABDD4ED884B}" type="presOf" srcId="{E855B99A-81B6-450A-834F-43C67AF330AA}" destId="{46B2BE23-B0A2-4317-9F71-74EEEB118ADB}" srcOrd="1" destOrd="0" presId="urn:microsoft.com/office/officeart/2005/8/layout/orgChart1"/>
    <dgm:cxn modelId="{E9AC1492-2107-4751-B694-6AFB3006586C}" srcId="{FD258214-690D-4B20-AA8A-602243D781A7}" destId="{88115026-1F68-49D9-91B8-7FC1BDECCCB3}" srcOrd="0" destOrd="0" parTransId="{39F2E95E-6E64-4410-A662-DCB8BEACD6A7}" sibTransId="{6604A327-7219-4135-9E5B-0ADB520DCAB7}"/>
    <dgm:cxn modelId="{20E25C80-CA3F-4755-AE57-3D11793CB7D7}" type="presOf" srcId="{40A2AE1E-75CF-4F35-9215-7DA3E0775C2B}" destId="{4EB7BA63-435E-4BB6-B4F0-A50FBE610A6B}" srcOrd="0" destOrd="0" presId="urn:microsoft.com/office/officeart/2005/8/layout/orgChart1"/>
    <dgm:cxn modelId="{2D3792BE-720C-43B4-80E0-951A60B5CBE8}" type="presOf" srcId="{A1F0F428-5AE6-4A37-896A-EDFDD5DCAD87}" destId="{06B022E0-924C-45FD-A6CA-14706B7F551C}" srcOrd="0" destOrd="0" presId="urn:microsoft.com/office/officeart/2005/8/layout/orgChart1"/>
    <dgm:cxn modelId="{735A9BE8-1A6F-4115-B1BB-C598243BB4EC}" type="presOf" srcId="{9A9F483C-24E9-4405-B7AD-4DCAE132C4DE}" destId="{DBFACBEB-6D92-4071-B344-065DEC9EBF14}" srcOrd="0" destOrd="0" presId="urn:microsoft.com/office/officeart/2005/8/layout/orgChart1"/>
    <dgm:cxn modelId="{1A790440-9847-40A7-B8A7-9FBE5EF8004A}" type="presOf" srcId="{D14C1DE6-0552-4EBF-80F6-72CB8AE658C4}" destId="{2667DFEE-5D24-4729-88C3-57B85EA40FC3}" srcOrd="0" destOrd="0" presId="urn:microsoft.com/office/officeart/2005/8/layout/orgChart1"/>
    <dgm:cxn modelId="{185E2DE4-EF71-4D65-AD90-4E46F0F6BACA}" type="presOf" srcId="{59144324-EB56-44A7-BD3B-F625AF4C0342}" destId="{6A3ABD73-13A1-4D06-B1D5-5C78878C2491}" srcOrd="0" destOrd="0" presId="urn:microsoft.com/office/officeart/2005/8/layout/orgChart1"/>
    <dgm:cxn modelId="{4595F8AE-37F6-4DB5-9880-AE0AFC8146F7}" type="presOf" srcId="{E855B99A-81B6-450A-834F-43C67AF330AA}" destId="{1980C6E4-715E-41A4-9BAD-52AB14B75FB4}" srcOrd="0" destOrd="0" presId="urn:microsoft.com/office/officeart/2005/8/layout/orgChart1"/>
    <dgm:cxn modelId="{99BBB493-0CBB-4032-BD00-5141266F7B73}" srcId="{373CFEA2-DF5A-4A71-BD11-B3171E3114DE}" destId="{9907AE84-C856-48C5-858B-10FB3FF99A88}" srcOrd="2" destOrd="0" parTransId="{B9478E6E-E317-477E-AFCF-D75B48739A60}" sibTransId="{106CBB58-CAC3-449C-8609-4C21A62091BE}"/>
    <dgm:cxn modelId="{D378D2D5-D215-49F4-BAC8-AF2A5693960C}" type="presOf" srcId="{55A117F8-AF21-471A-9955-7CB69AA82C58}" destId="{4F466017-4207-4088-9A48-83924D81DE85}" srcOrd="0" destOrd="0" presId="urn:microsoft.com/office/officeart/2005/8/layout/orgChart1"/>
    <dgm:cxn modelId="{3EAEFAEB-8C6B-41E1-B63F-A53586252D03}" type="presOf" srcId="{9907AE84-C856-48C5-858B-10FB3FF99A88}" destId="{8590C084-94AF-4B35-B541-BBC0221176BE}" srcOrd="1" destOrd="0" presId="urn:microsoft.com/office/officeart/2005/8/layout/orgChart1"/>
    <dgm:cxn modelId="{8AE607B4-B82E-44B3-8925-F426500CA1D9}" type="presOf" srcId="{FD258214-690D-4B20-AA8A-602243D781A7}" destId="{D0C01771-B0E4-4D44-A55E-1419650E98E2}" srcOrd="0" destOrd="0" presId="urn:microsoft.com/office/officeart/2005/8/layout/orgChart1"/>
    <dgm:cxn modelId="{78E834A2-C798-4BA4-8B60-D326072CD222}" type="presOf" srcId="{9CC91890-1F78-4E9E-857E-A5DFC7452F8C}" destId="{17F3297D-9FA1-4D2E-81A5-F66212197EC1}" srcOrd="0" destOrd="0" presId="urn:microsoft.com/office/officeart/2005/8/layout/orgChart1"/>
    <dgm:cxn modelId="{2936A6C8-C065-4FB1-839D-557D213BEFBA}" srcId="{9907AE84-C856-48C5-858B-10FB3FF99A88}" destId="{8413D601-BF42-4D3B-8C87-AE82C9EABB58}" srcOrd="1" destOrd="0" parTransId="{D33E6600-CF32-4D29-B53E-8C64E890A7BF}" sibTransId="{ABFE9990-FE7A-4FC9-828C-ECE266BFB0B2}"/>
    <dgm:cxn modelId="{D7F83DF2-D6EB-426F-B11E-B5B0E0F529CC}" type="presOf" srcId="{02C7ED1A-2A8F-4D42-BE8A-CB9B730AD370}" destId="{90BA3863-6998-42BF-9461-285B1EC6BCB9}" srcOrd="0" destOrd="0" presId="urn:microsoft.com/office/officeart/2005/8/layout/orgChart1"/>
    <dgm:cxn modelId="{AB5790BD-2DA8-472A-944C-F1AB0DC9468A}" type="presOf" srcId="{D9B6C814-FCDC-4FF1-B706-48E5E1771C46}" destId="{97903BF9-0CD5-451F-8BC5-EC64DDDBD2C3}" srcOrd="0" destOrd="0" presId="urn:microsoft.com/office/officeart/2005/8/layout/orgChart1"/>
    <dgm:cxn modelId="{548FC484-08B3-445C-BE9B-C298378492C0}" srcId="{CF7E5C78-8554-4C8D-AF0F-5F6361789954}" destId="{40A2AE1E-75CF-4F35-9215-7DA3E0775C2B}" srcOrd="1" destOrd="0" parTransId="{679F2C9E-7466-4671-9688-1976D591AEEF}" sibTransId="{5E5419F6-62C8-416E-BA45-346826422A8E}"/>
    <dgm:cxn modelId="{F51553A6-3A3E-4765-82B8-14F0C498900F}" type="presOf" srcId="{58E27AC7-32BF-45FB-98B6-05D4AF8EFCF1}" destId="{B9776167-C1D5-45AC-A12D-C2494B2347D9}" srcOrd="0" destOrd="0" presId="urn:microsoft.com/office/officeart/2005/8/layout/orgChart1"/>
    <dgm:cxn modelId="{0C48E17D-1B9E-4A01-B3A6-980538896A1C}" type="presOf" srcId="{39F2E95E-6E64-4410-A662-DCB8BEACD6A7}" destId="{0FCB3C2D-CCF1-46F1-BF43-DFA801217976}" srcOrd="0" destOrd="0" presId="urn:microsoft.com/office/officeart/2005/8/layout/orgChart1"/>
    <dgm:cxn modelId="{97B5CA23-A2EE-4CEA-9211-DAAEB7A542E8}" type="presOf" srcId="{02C7ED1A-2A8F-4D42-BE8A-CB9B730AD370}" destId="{4EB51F2C-E28A-4F7D-9ADB-ADACACFFCE5C}" srcOrd="1" destOrd="0" presId="urn:microsoft.com/office/officeart/2005/8/layout/orgChart1"/>
    <dgm:cxn modelId="{2E65FA27-0E0A-46AD-B317-6F5F4F174BC8}" type="presOf" srcId="{78E051A2-BD95-42B4-8F00-6C36208D1CAF}" destId="{9CAB92CE-3DDA-47E0-8633-53765E4EDE3D}" srcOrd="0" destOrd="0" presId="urn:microsoft.com/office/officeart/2005/8/layout/orgChart1"/>
    <dgm:cxn modelId="{4DD375DB-9AA1-41D9-9A9D-4AA5C2B47493}" type="presOf" srcId="{089FCE88-F004-47A1-82E0-13A282DE3BDD}" destId="{972FE4FD-A168-4A16-9DDE-9BC20C20C630}" srcOrd="1" destOrd="0" presId="urn:microsoft.com/office/officeart/2005/8/layout/orgChart1"/>
    <dgm:cxn modelId="{777C3CCC-85A5-48CF-BBDF-1CF522349709}" type="presOf" srcId="{679F2C9E-7466-4671-9688-1976D591AEEF}" destId="{FD71B82B-F530-400F-945A-2ADB3E139037}" srcOrd="0" destOrd="0" presId="urn:microsoft.com/office/officeart/2005/8/layout/orgChart1"/>
    <dgm:cxn modelId="{8BAA0487-99F9-452C-BCA5-E1BB5BA4B10E}" type="presOf" srcId="{1BEF7191-AC07-40E2-9D19-E8340767110A}" destId="{BABA2740-2A15-4CD8-8F1A-98962D39D6A8}" srcOrd="0" destOrd="0" presId="urn:microsoft.com/office/officeart/2005/8/layout/orgChart1"/>
    <dgm:cxn modelId="{0772E368-05A2-410F-82D5-5078B3D32A77}" srcId="{373CFEA2-DF5A-4A71-BD11-B3171E3114DE}" destId="{FD258214-690D-4B20-AA8A-602243D781A7}" srcOrd="1" destOrd="0" parTransId="{9A9F483C-24E9-4405-B7AD-4DCAE132C4DE}" sibTransId="{E074D0DB-6375-4ED6-970E-374C74BF9CB5}"/>
    <dgm:cxn modelId="{895CC8B1-1A06-4009-87D9-8FD5E2B0A64E}" srcId="{40A2AE1E-75CF-4F35-9215-7DA3E0775C2B}" destId="{31DCF003-D947-4599-A861-85D46A9E072B}" srcOrd="2" destOrd="0" parTransId="{9CC91890-1F78-4E9E-857E-A5DFC7452F8C}" sibTransId="{C9F9877A-6CD8-45C4-8A34-CB805588CCE6}"/>
    <dgm:cxn modelId="{822A5FE4-4873-4F65-913F-97ED32DAA7BA}" type="presOf" srcId="{F8FA833B-C52F-4E56-8728-251EE0ADD29A}" destId="{8CBAB069-E12C-4AC9-AE87-B65247825294}" srcOrd="1" destOrd="0" presId="urn:microsoft.com/office/officeart/2005/8/layout/orgChart1"/>
    <dgm:cxn modelId="{61B23F5E-C543-4C77-B2F6-35B081C217A7}" type="presOf" srcId="{F6EB7C5B-E543-4443-9053-9F97AD3BB8C1}" destId="{3367D7FC-F040-4CBA-9539-F72E248DA9BF}" srcOrd="1" destOrd="0" presId="urn:microsoft.com/office/officeart/2005/8/layout/orgChart1"/>
    <dgm:cxn modelId="{0C12363F-953A-43CF-8CC9-B69B9FD39D82}" type="presOf" srcId="{6CE55D07-EC8D-4BD6-B427-11CA3B05CFC1}" destId="{88F855B3-C7F5-4637-932A-B585BB9886CD}" srcOrd="0" destOrd="0" presId="urn:microsoft.com/office/officeart/2005/8/layout/orgChart1"/>
    <dgm:cxn modelId="{D1570DE9-5CC8-4490-861B-0F24C8D214E3}" type="presOf" srcId="{40A2AE1E-75CF-4F35-9215-7DA3E0775C2B}" destId="{9DBEF928-EC01-4415-A4B7-F7CEB84FB23C}" srcOrd="1" destOrd="0" presId="urn:microsoft.com/office/officeart/2005/8/layout/orgChart1"/>
    <dgm:cxn modelId="{5D15829F-EB4E-4CA2-BB4B-3DE35C1B2A56}" type="presOf" srcId="{D9B6C814-FCDC-4FF1-B706-48E5E1771C46}" destId="{4893CE38-A3D4-45DD-A1B6-9202C49ACE06}" srcOrd="1" destOrd="0" presId="urn:microsoft.com/office/officeart/2005/8/layout/orgChart1"/>
    <dgm:cxn modelId="{D8DF5731-9EA7-48A8-9E10-205F892FFDB9}" type="presOf" srcId="{C763716A-9408-434A-9863-32DBE34E2AF6}" destId="{3D20951A-AF85-435D-B90C-9438200A278E}" srcOrd="0" destOrd="0" presId="urn:microsoft.com/office/officeart/2005/8/layout/orgChart1"/>
    <dgm:cxn modelId="{F68E8015-AC19-4E54-A689-C1033D68D069}" type="presOf" srcId="{933BA2D6-5DAC-4931-88D7-E070F0958D5B}" destId="{5237DE16-0F06-4D21-9184-971823361A80}" srcOrd="0" destOrd="0" presId="urn:microsoft.com/office/officeart/2005/8/layout/orgChart1"/>
    <dgm:cxn modelId="{BB254FDC-8F66-4175-AD2F-2B9767F0ACA4}" type="presOf" srcId="{A475233C-703F-4579-BA21-E585FEE8D7F6}" destId="{B1A203C3-D9DD-40C2-932C-B9E41D94A30B}" srcOrd="0" destOrd="0" presId="urn:microsoft.com/office/officeart/2005/8/layout/orgChart1"/>
    <dgm:cxn modelId="{54473E6D-186C-4F8D-AA29-135C95B8A2A1}" type="presOf" srcId="{C289083D-37DF-491D-9D24-FCEC00FC0AB3}" destId="{0014627A-6864-4993-8F14-032CC7AA91CF}" srcOrd="0" destOrd="0" presId="urn:microsoft.com/office/officeart/2005/8/layout/orgChart1"/>
    <dgm:cxn modelId="{171785D6-8002-48A1-AAD5-3FC8F2B2E8B9}" type="presOf" srcId="{799A56AE-E39C-440F-B322-414424758B75}" destId="{865E48AC-FA9C-4B68-80A1-29D8634E1EB8}" srcOrd="1" destOrd="0" presId="urn:microsoft.com/office/officeart/2005/8/layout/orgChart1"/>
    <dgm:cxn modelId="{AFE79122-8D66-4C2C-8022-CC04F9C36D11}" type="presOf" srcId="{A475233C-703F-4579-BA21-E585FEE8D7F6}" destId="{5A722F70-F357-4DBE-9157-7DB36B381865}" srcOrd="1" destOrd="0" presId="urn:microsoft.com/office/officeart/2005/8/layout/orgChart1"/>
    <dgm:cxn modelId="{6EACF852-8007-4FC9-9151-3A64B0EE1091}" type="presOf" srcId="{F8FA833B-C52F-4E56-8728-251EE0ADD29A}" destId="{F9290849-4CA8-49D0-8B14-5BF9435CAC92}" srcOrd="0" destOrd="0" presId="urn:microsoft.com/office/officeart/2005/8/layout/orgChart1"/>
    <dgm:cxn modelId="{90A390A8-5AEB-4D08-882C-208BC8CDD810}" type="presOf" srcId="{E27CE545-003D-4C50-AA73-7B2DF5E2E990}" destId="{6C9E0F7B-883C-488F-AE87-E4108F3F1EDE}" srcOrd="0" destOrd="0" presId="urn:microsoft.com/office/officeart/2005/8/layout/orgChart1"/>
    <dgm:cxn modelId="{40CAB674-29DA-4BEE-B1E7-83403B21E0A3}" type="presParOf" srcId="{6A3ABD73-13A1-4D06-B1D5-5C78878C2491}" destId="{4D668C30-8BA7-4AF2-838B-42FE46904F1A}" srcOrd="0" destOrd="0" presId="urn:microsoft.com/office/officeart/2005/8/layout/orgChart1"/>
    <dgm:cxn modelId="{79FE7A0F-E632-40D1-BE6F-CB9C55367572}" type="presParOf" srcId="{4D668C30-8BA7-4AF2-838B-42FE46904F1A}" destId="{D810423A-9207-4C29-8E5C-736493BD2443}" srcOrd="0" destOrd="0" presId="urn:microsoft.com/office/officeart/2005/8/layout/orgChart1"/>
    <dgm:cxn modelId="{99B3912D-4871-4E99-8159-F37F4CD3006F}" type="presParOf" srcId="{D810423A-9207-4C29-8E5C-736493BD2443}" destId="{90BA3863-6998-42BF-9461-285B1EC6BCB9}" srcOrd="0" destOrd="0" presId="urn:microsoft.com/office/officeart/2005/8/layout/orgChart1"/>
    <dgm:cxn modelId="{FC386C91-9A3E-4169-82ED-50D1712EDB46}" type="presParOf" srcId="{D810423A-9207-4C29-8E5C-736493BD2443}" destId="{4EB51F2C-E28A-4F7D-9ADB-ADACACFFCE5C}" srcOrd="1" destOrd="0" presId="urn:microsoft.com/office/officeart/2005/8/layout/orgChart1"/>
    <dgm:cxn modelId="{9A9330ED-7594-48F8-9977-E13BD46ACFBD}" type="presParOf" srcId="{4D668C30-8BA7-4AF2-838B-42FE46904F1A}" destId="{DEBDE858-BA9B-4A72-A32E-801E96B72425}" srcOrd="1" destOrd="0" presId="urn:microsoft.com/office/officeart/2005/8/layout/orgChart1"/>
    <dgm:cxn modelId="{B1362930-1B2D-4B78-B90A-EF87982EE2C9}" type="presParOf" srcId="{DEBDE858-BA9B-4A72-A32E-801E96B72425}" destId="{65F7D219-46D3-444A-AE22-D0F7DB57040C}" srcOrd="0" destOrd="0" presId="urn:microsoft.com/office/officeart/2005/8/layout/orgChart1"/>
    <dgm:cxn modelId="{F699279E-9801-4936-BBF8-906D260FB3B1}" type="presParOf" srcId="{DEBDE858-BA9B-4A72-A32E-801E96B72425}" destId="{58C04D9A-EC65-4C1F-9F79-37F4F5D141C6}" srcOrd="1" destOrd="0" presId="urn:microsoft.com/office/officeart/2005/8/layout/orgChart1"/>
    <dgm:cxn modelId="{B906234C-673F-4E50-82FA-AE23BBCEA1F3}" type="presParOf" srcId="{58C04D9A-EC65-4C1F-9F79-37F4F5D141C6}" destId="{6862A73A-49A3-4971-AAB5-AF32997FA098}" srcOrd="0" destOrd="0" presId="urn:microsoft.com/office/officeart/2005/8/layout/orgChart1"/>
    <dgm:cxn modelId="{2F0F1A52-B292-4ECA-BD28-DF882DEBE221}" type="presParOf" srcId="{6862A73A-49A3-4971-AAB5-AF32997FA098}" destId="{7E8E1C51-EC10-4B24-A8BF-B5912CF0FA57}" srcOrd="0" destOrd="0" presId="urn:microsoft.com/office/officeart/2005/8/layout/orgChart1"/>
    <dgm:cxn modelId="{FDDFE2A2-4495-4753-A08E-1D223DAF8D51}" type="presParOf" srcId="{6862A73A-49A3-4971-AAB5-AF32997FA098}" destId="{2A1A2A35-A74E-4008-BAF5-D8FD108B497D}" srcOrd="1" destOrd="0" presId="urn:microsoft.com/office/officeart/2005/8/layout/orgChart1"/>
    <dgm:cxn modelId="{AEAC6068-2E49-4B09-A273-BFE96FD5A188}" type="presParOf" srcId="{58C04D9A-EC65-4C1F-9F79-37F4F5D141C6}" destId="{064C990C-356C-4F2B-B6BD-D1D84C2639A2}" srcOrd="1" destOrd="0" presId="urn:microsoft.com/office/officeart/2005/8/layout/orgChart1"/>
    <dgm:cxn modelId="{B2A82078-2FD6-4274-A874-87AB516947A8}" type="presParOf" srcId="{064C990C-356C-4F2B-B6BD-D1D84C2639A2}" destId="{260FDF9B-1BBA-4146-A95F-FA16AF0AF3EA}" srcOrd="0" destOrd="0" presId="urn:microsoft.com/office/officeart/2005/8/layout/orgChart1"/>
    <dgm:cxn modelId="{7916A637-EF9B-4113-B84B-5CB0D441AB3E}" type="presParOf" srcId="{064C990C-356C-4F2B-B6BD-D1D84C2639A2}" destId="{1BB49844-AFCB-4EBA-AB6C-16A0D77E217C}" srcOrd="1" destOrd="0" presId="urn:microsoft.com/office/officeart/2005/8/layout/orgChart1"/>
    <dgm:cxn modelId="{DAC44767-0957-4E92-8134-C2D9C9B8943D}" type="presParOf" srcId="{1BB49844-AFCB-4EBA-AB6C-16A0D77E217C}" destId="{97758653-C4F4-4143-A502-E424326D3200}" srcOrd="0" destOrd="0" presId="urn:microsoft.com/office/officeart/2005/8/layout/orgChart1"/>
    <dgm:cxn modelId="{1E496CAC-386C-4F31-9DD6-DEE67A084637}" type="presParOf" srcId="{97758653-C4F4-4143-A502-E424326D3200}" destId="{0014627A-6864-4993-8F14-032CC7AA91CF}" srcOrd="0" destOrd="0" presId="urn:microsoft.com/office/officeart/2005/8/layout/orgChart1"/>
    <dgm:cxn modelId="{7790B163-EB6B-4ACF-A72B-6E2F9452834D}" type="presParOf" srcId="{97758653-C4F4-4143-A502-E424326D3200}" destId="{18C90698-1BC9-4FE2-9D51-3F57CBC39DD4}" srcOrd="1" destOrd="0" presId="urn:microsoft.com/office/officeart/2005/8/layout/orgChart1"/>
    <dgm:cxn modelId="{A002B702-D428-4C0F-97F8-FBC112B5D4AD}" type="presParOf" srcId="{1BB49844-AFCB-4EBA-AB6C-16A0D77E217C}" destId="{C2F26BB2-C270-4A49-A128-8BA7FDFCD572}" srcOrd="1" destOrd="0" presId="urn:microsoft.com/office/officeart/2005/8/layout/orgChart1"/>
    <dgm:cxn modelId="{F26C787E-0B87-4FF5-B92A-B6CC6934543D}" type="presParOf" srcId="{1BB49844-AFCB-4EBA-AB6C-16A0D77E217C}" destId="{0675E5D3-5FE7-4321-93D8-CBDA4A50FDD1}" srcOrd="2" destOrd="0" presId="urn:microsoft.com/office/officeart/2005/8/layout/orgChart1"/>
    <dgm:cxn modelId="{C9269117-DBC5-4406-80CB-CCDF793A0702}" type="presParOf" srcId="{064C990C-356C-4F2B-B6BD-D1D84C2639A2}" destId="{DBFACBEB-6D92-4071-B344-065DEC9EBF14}" srcOrd="2" destOrd="0" presId="urn:microsoft.com/office/officeart/2005/8/layout/orgChart1"/>
    <dgm:cxn modelId="{FB06A057-112C-4764-ADBC-711B65BFF02B}" type="presParOf" srcId="{064C990C-356C-4F2B-B6BD-D1D84C2639A2}" destId="{24B169F6-7A97-4905-8685-524083A58D4E}" srcOrd="3" destOrd="0" presId="urn:microsoft.com/office/officeart/2005/8/layout/orgChart1"/>
    <dgm:cxn modelId="{E69D79C2-A91C-4FFA-AC51-66808DC3E571}" type="presParOf" srcId="{24B169F6-7A97-4905-8685-524083A58D4E}" destId="{0A93C445-A0E6-462F-90B2-F6AB3F6EBFFA}" srcOrd="0" destOrd="0" presId="urn:microsoft.com/office/officeart/2005/8/layout/orgChart1"/>
    <dgm:cxn modelId="{EE063AFF-5DB4-4EF6-A944-90BB54516E0B}" type="presParOf" srcId="{0A93C445-A0E6-462F-90B2-F6AB3F6EBFFA}" destId="{D0C01771-B0E4-4D44-A55E-1419650E98E2}" srcOrd="0" destOrd="0" presId="urn:microsoft.com/office/officeart/2005/8/layout/orgChart1"/>
    <dgm:cxn modelId="{BA091143-541D-4932-896B-40CC627C605F}" type="presParOf" srcId="{0A93C445-A0E6-462F-90B2-F6AB3F6EBFFA}" destId="{EE0F2F04-454F-4B5B-8C39-D22E6339F5F1}" srcOrd="1" destOrd="0" presId="urn:microsoft.com/office/officeart/2005/8/layout/orgChart1"/>
    <dgm:cxn modelId="{1D1115C4-DDB5-4A9D-8348-6D198AAB604F}" type="presParOf" srcId="{24B169F6-7A97-4905-8685-524083A58D4E}" destId="{28213820-DF85-43D3-8982-9763F62FA6FA}" srcOrd="1" destOrd="0" presId="urn:microsoft.com/office/officeart/2005/8/layout/orgChart1"/>
    <dgm:cxn modelId="{153869A4-2D77-46A4-82C3-BA272D761B19}" type="presParOf" srcId="{28213820-DF85-43D3-8982-9763F62FA6FA}" destId="{0FCB3C2D-CCF1-46F1-BF43-DFA801217976}" srcOrd="0" destOrd="0" presId="urn:microsoft.com/office/officeart/2005/8/layout/orgChart1"/>
    <dgm:cxn modelId="{839718BC-FADE-4C4D-9BE1-699C739AEC69}" type="presParOf" srcId="{28213820-DF85-43D3-8982-9763F62FA6FA}" destId="{CD5D0717-9813-4A0F-8228-612CEB910CCB}" srcOrd="1" destOrd="0" presId="urn:microsoft.com/office/officeart/2005/8/layout/orgChart1"/>
    <dgm:cxn modelId="{C8EA105E-FFCC-418C-88BC-383D8BA1C6F1}" type="presParOf" srcId="{CD5D0717-9813-4A0F-8228-612CEB910CCB}" destId="{DC3920B2-D3A8-4480-B2FD-B62474B93866}" srcOrd="0" destOrd="0" presId="urn:microsoft.com/office/officeart/2005/8/layout/orgChart1"/>
    <dgm:cxn modelId="{5C7B68A8-67B7-4ABF-BAA9-E45EA2992B26}" type="presParOf" srcId="{DC3920B2-D3A8-4480-B2FD-B62474B93866}" destId="{0A465CD2-EDF9-48B6-9A02-BDAF38DE5A84}" srcOrd="0" destOrd="0" presId="urn:microsoft.com/office/officeart/2005/8/layout/orgChart1"/>
    <dgm:cxn modelId="{1978FE72-B3AD-4455-9877-A499DA4DEFB1}" type="presParOf" srcId="{DC3920B2-D3A8-4480-B2FD-B62474B93866}" destId="{53B25CEF-C51B-44A4-B5F7-349AEFF5B9ED}" srcOrd="1" destOrd="0" presId="urn:microsoft.com/office/officeart/2005/8/layout/orgChart1"/>
    <dgm:cxn modelId="{DE6E1500-1F5F-49C6-B0A3-F5A122A57C3B}" type="presParOf" srcId="{CD5D0717-9813-4A0F-8228-612CEB910CCB}" destId="{F605DB77-2E42-4B64-8E75-EC4C78C62794}" srcOrd="1" destOrd="0" presId="urn:microsoft.com/office/officeart/2005/8/layout/orgChart1"/>
    <dgm:cxn modelId="{CCF14577-5888-4977-8C6E-9D557DCF21AC}" type="presParOf" srcId="{CD5D0717-9813-4A0F-8228-612CEB910CCB}" destId="{19EE9A00-E458-4C3F-BE61-E4AA68B3ABE7}" srcOrd="2" destOrd="0" presId="urn:microsoft.com/office/officeart/2005/8/layout/orgChart1"/>
    <dgm:cxn modelId="{24D8CBA1-889C-43F0-8E42-C7F598216EA5}" type="presParOf" srcId="{28213820-DF85-43D3-8982-9763F62FA6FA}" destId="{1EE2357A-00AE-466C-9227-F8631DBC5E7B}" srcOrd="2" destOrd="0" presId="urn:microsoft.com/office/officeart/2005/8/layout/orgChart1"/>
    <dgm:cxn modelId="{101AB3E0-2680-4689-83D5-847BDACC7EA3}" type="presParOf" srcId="{28213820-DF85-43D3-8982-9763F62FA6FA}" destId="{3498451D-4F1D-4A27-9C9D-D3FA556C5A25}" srcOrd="3" destOrd="0" presId="urn:microsoft.com/office/officeart/2005/8/layout/orgChart1"/>
    <dgm:cxn modelId="{7B803838-9322-4D52-9C80-BC519F22DA53}" type="presParOf" srcId="{3498451D-4F1D-4A27-9C9D-D3FA556C5A25}" destId="{0B9E54BD-F468-4C61-8AB8-BEA68BD03325}" srcOrd="0" destOrd="0" presId="urn:microsoft.com/office/officeart/2005/8/layout/orgChart1"/>
    <dgm:cxn modelId="{3227C6C4-13B8-4DEC-A29E-7672B256EF9C}" type="presParOf" srcId="{0B9E54BD-F468-4C61-8AB8-BEA68BD03325}" destId="{5237DE16-0F06-4D21-9184-971823361A80}" srcOrd="0" destOrd="0" presId="urn:microsoft.com/office/officeart/2005/8/layout/orgChart1"/>
    <dgm:cxn modelId="{9EF2509B-829A-4CCD-8480-9BB6798B6F48}" type="presParOf" srcId="{0B9E54BD-F468-4C61-8AB8-BEA68BD03325}" destId="{6D8C8A3D-1771-4C2F-8CDE-258D6E473F39}" srcOrd="1" destOrd="0" presId="urn:microsoft.com/office/officeart/2005/8/layout/orgChart1"/>
    <dgm:cxn modelId="{A759604E-4B09-4CD2-BDE1-2ACF8333B5EF}" type="presParOf" srcId="{3498451D-4F1D-4A27-9C9D-D3FA556C5A25}" destId="{975784AB-E7D0-4D64-98E9-B4F018C60C3C}" srcOrd="1" destOrd="0" presId="urn:microsoft.com/office/officeart/2005/8/layout/orgChart1"/>
    <dgm:cxn modelId="{7E1061BA-1E46-4C24-AA6A-66E6FAE67BB6}" type="presParOf" srcId="{3498451D-4F1D-4A27-9C9D-D3FA556C5A25}" destId="{946194A2-A9BE-4951-AE2C-C16E6D7B7ABC}" srcOrd="2" destOrd="0" presId="urn:microsoft.com/office/officeart/2005/8/layout/orgChart1"/>
    <dgm:cxn modelId="{38C7E0A7-2B47-41C6-837F-CA3E77CDDC33}" type="presParOf" srcId="{28213820-DF85-43D3-8982-9763F62FA6FA}" destId="{DF6AA3CD-580B-4124-B493-82B5641AF47F}" srcOrd="4" destOrd="0" presId="urn:microsoft.com/office/officeart/2005/8/layout/orgChart1"/>
    <dgm:cxn modelId="{6EAF01DE-9D76-4701-A28F-0E9A369E7800}" type="presParOf" srcId="{28213820-DF85-43D3-8982-9763F62FA6FA}" destId="{D4692D77-015A-483C-B082-9EDB79166E13}" srcOrd="5" destOrd="0" presId="urn:microsoft.com/office/officeart/2005/8/layout/orgChart1"/>
    <dgm:cxn modelId="{3DE9C0BA-69E3-49AF-93D3-6DF4A9838F4A}" type="presParOf" srcId="{D4692D77-015A-483C-B082-9EDB79166E13}" destId="{C312C225-36D2-45AA-AE32-D99EDE8AAC96}" srcOrd="0" destOrd="0" presId="urn:microsoft.com/office/officeart/2005/8/layout/orgChart1"/>
    <dgm:cxn modelId="{ADDA2C5D-97DC-4C93-8394-004B557AFBD8}" type="presParOf" srcId="{C312C225-36D2-45AA-AE32-D99EDE8AAC96}" destId="{3D20951A-AF85-435D-B90C-9438200A278E}" srcOrd="0" destOrd="0" presId="urn:microsoft.com/office/officeart/2005/8/layout/orgChart1"/>
    <dgm:cxn modelId="{5A39D2BF-A205-4A4F-B634-F580414F1149}" type="presParOf" srcId="{C312C225-36D2-45AA-AE32-D99EDE8AAC96}" destId="{E63967F1-FAA8-4696-BCC9-3305AFEF4A09}" srcOrd="1" destOrd="0" presId="urn:microsoft.com/office/officeart/2005/8/layout/orgChart1"/>
    <dgm:cxn modelId="{D969DE23-A3B4-44C4-A474-5FE1674C4795}" type="presParOf" srcId="{D4692D77-015A-483C-B082-9EDB79166E13}" destId="{2963C633-1651-473C-B75C-58F58D0FDFB3}" srcOrd="1" destOrd="0" presId="urn:microsoft.com/office/officeart/2005/8/layout/orgChart1"/>
    <dgm:cxn modelId="{0146ECF8-05CB-475F-A639-A9704AA6DB05}" type="presParOf" srcId="{D4692D77-015A-483C-B082-9EDB79166E13}" destId="{74AC3DDD-4B4F-4447-B877-E68CFCF3475B}" srcOrd="2" destOrd="0" presId="urn:microsoft.com/office/officeart/2005/8/layout/orgChart1"/>
    <dgm:cxn modelId="{FC9CAE69-34F6-4F4F-8215-94871052686D}" type="presParOf" srcId="{24B169F6-7A97-4905-8685-524083A58D4E}" destId="{9F282B96-D723-40EC-8434-11781B172B71}" srcOrd="2" destOrd="0" presId="urn:microsoft.com/office/officeart/2005/8/layout/orgChart1"/>
    <dgm:cxn modelId="{7519A8A7-9E79-441C-8DA5-7EC4A3EA64C8}" type="presParOf" srcId="{064C990C-356C-4F2B-B6BD-D1D84C2639A2}" destId="{3964B67E-C161-4825-B816-E4B4578730C7}" srcOrd="4" destOrd="0" presId="urn:microsoft.com/office/officeart/2005/8/layout/orgChart1"/>
    <dgm:cxn modelId="{62C518CF-516C-4FD7-B2B0-A1FD2B16E93A}" type="presParOf" srcId="{064C990C-356C-4F2B-B6BD-D1D84C2639A2}" destId="{19D2E84B-8B15-41EB-B5C6-AE0543C69645}" srcOrd="5" destOrd="0" presId="urn:microsoft.com/office/officeart/2005/8/layout/orgChart1"/>
    <dgm:cxn modelId="{2B423B14-EC44-4716-B607-B8CA52D6DE31}" type="presParOf" srcId="{19D2E84B-8B15-41EB-B5C6-AE0543C69645}" destId="{6E30BBE2-6ACC-4346-A676-62DC759F86E9}" srcOrd="0" destOrd="0" presId="urn:microsoft.com/office/officeart/2005/8/layout/orgChart1"/>
    <dgm:cxn modelId="{F8CAB892-C798-4E9F-A290-8B49DB92E056}" type="presParOf" srcId="{6E30BBE2-6ACC-4346-A676-62DC759F86E9}" destId="{2C642E10-AAAD-4A28-8494-8902F0BD8E8D}" srcOrd="0" destOrd="0" presId="urn:microsoft.com/office/officeart/2005/8/layout/orgChart1"/>
    <dgm:cxn modelId="{B3030716-D0B2-4033-9ED0-319A7152D34A}" type="presParOf" srcId="{6E30BBE2-6ACC-4346-A676-62DC759F86E9}" destId="{8590C084-94AF-4B35-B541-BBC0221176BE}" srcOrd="1" destOrd="0" presId="urn:microsoft.com/office/officeart/2005/8/layout/orgChart1"/>
    <dgm:cxn modelId="{2B7312F1-F154-4E0E-BA3F-5F20013F92FC}" type="presParOf" srcId="{19D2E84B-8B15-41EB-B5C6-AE0543C69645}" destId="{486BB223-81A1-4003-9808-05AC1418DFC5}" srcOrd="1" destOrd="0" presId="urn:microsoft.com/office/officeart/2005/8/layout/orgChart1"/>
    <dgm:cxn modelId="{9DFD36AB-55D0-4514-B564-211B8E7E1A48}" type="presParOf" srcId="{486BB223-81A1-4003-9808-05AC1418DFC5}" destId="{4F466017-4207-4088-9A48-83924D81DE85}" srcOrd="0" destOrd="0" presId="urn:microsoft.com/office/officeart/2005/8/layout/orgChart1"/>
    <dgm:cxn modelId="{633C9E3C-749D-41BA-94D6-1316D9A9BC34}" type="presParOf" srcId="{486BB223-81A1-4003-9808-05AC1418DFC5}" destId="{C4FE2599-D6D5-44D9-BA9C-02F000C570D1}" srcOrd="1" destOrd="0" presId="urn:microsoft.com/office/officeart/2005/8/layout/orgChart1"/>
    <dgm:cxn modelId="{09F26D44-9102-4FA2-A3BB-59BE8E11D987}" type="presParOf" srcId="{C4FE2599-D6D5-44D9-BA9C-02F000C570D1}" destId="{84B035A6-D505-474A-A210-4F9170F942C7}" srcOrd="0" destOrd="0" presId="urn:microsoft.com/office/officeart/2005/8/layout/orgChart1"/>
    <dgm:cxn modelId="{A1662BD7-6520-40AF-8D6D-93B7E712D14B}" type="presParOf" srcId="{84B035A6-D505-474A-A210-4F9170F942C7}" destId="{1980C6E4-715E-41A4-9BAD-52AB14B75FB4}" srcOrd="0" destOrd="0" presId="urn:microsoft.com/office/officeart/2005/8/layout/orgChart1"/>
    <dgm:cxn modelId="{9070240D-382B-4F3C-BD84-23B69210F66D}" type="presParOf" srcId="{84B035A6-D505-474A-A210-4F9170F942C7}" destId="{46B2BE23-B0A2-4317-9F71-74EEEB118ADB}" srcOrd="1" destOrd="0" presId="urn:microsoft.com/office/officeart/2005/8/layout/orgChart1"/>
    <dgm:cxn modelId="{2D9885B9-5717-4C5C-AE98-39E2CBF002D0}" type="presParOf" srcId="{C4FE2599-D6D5-44D9-BA9C-02F000C570D1}" destId="{40D24146-56F5-4268-B7FA-88F4E3F1B56B}" srcOrd="1" destOrd="0" presId="urn:microsoft.com/office/officeart/2005/8/layout/orgChart1"/>
    <dgm:cxn modelId="{3D78F7F0-19F1-4274-A145-A6585B57F366}" type="presParOf" srcId="{C4FE2599-D6D5-44D9-BA9C-02F000C570D1}" destId="{EB0542AF-96CE-4197-A76C-AA7C021922B1}" srcOrd="2" destOrd="0" presId="urn:microsoft.com/office/officeart/2005/8/layout/orgChart1"/>
    <dgm:cxn modelId="{710436A4-1854-4719-98FD-5DA266F344D7}" type="presParOf" srcId="{486BB223-81A1-4003-9808-05AC1418DFC5}" destId="{DE0D9DB6-45C6-48C3-9ABB-8AD41885665C}" srcOrd="2" destOrd="0" presId="urn:microsoft.com/office/officeart/2005/8/layout/orgChart1"/>
    <dgm:cxn modelId="{3952CEE7-A459-4441-8047-5EF2DA642371}" type="presParOf" srcId="{486BB223-81A1-4003-9808-05AC1418DFC5}" destId="{44B00359-7139-4DFE-AC0E-8E34D7AC6D11}" srcOrd="3" destOrd="0" presId="urn:microsoft.com/office/officeart/2005/8/layout/orgChart1"/>
    <dgm:cxn modelId="{0186ED8C-A5B4-43B4-A4D7-10EA45F10297}" type="presParOf" srcId="{44B00359-7139-4DFE-AC0E-8E34D7AC6D11}" destId="{93C1231D-8D01-4936-8C23-DC23E3B1077C}" srcOrd="0" destOrd="0" presId="urn:microsoft.com/office/officeart/2005/8/layout/orgChart1"/>
    <dgm:cxn modelId="{BEE64BE0-07AA-4F26-A895-CCCDEAF7E58B}" type="presParOf" srcId="{93C1231D-8D01-4936-8C23-DC23E3B1077C}" destId="{70D825E4-AF16-4AC0-83DC-EAD7AE2EBAF5}" srcOrd="0" destOrd="0" presId="urn:microsoft.com/office/officeart/2005/8/layout/orgChart1"/>
    <dgm:cxn modelId="{53708D67-D1BD-425D-B8DB-4AC39038876F}" type="presParOf" srcId="{93C1231D-8D01-4936-8C23-DC23E3B1077C}" destId="{8B9A90BF-FEF0-4D35-81F5-4389A6F65980}" srcOrd="1" destOrd="0" presId="urn:microsoft.com/office/officeart/2005/8/layout/orgChart1"/>
    <dgm:cxn modelId="{CA776D68-B0A8-46EE-A978-7D9A360D3187}" type="presParOf" srcId="{44B00359-7139-4DFE-AC0E-8E34D7AC6D11}" destId="{FC59009F-6FE9-4923-A2DF-A323990999D5}" srcOrd="1" destOrd="0" presId="urn:microsoft.com/office/officeart/2005/8/layout/orgChart1"/>
    <dgm:cxn modelId="{2FD5A131-F30C-4617-9151-EE95E21A5E4D}" type="presParOf" srcId="{44B00359-7139-4DFE-AC0E-8E34D7AC6D11}" destId="{FE289CF7-F530-467F-A28A-9A06FBC011EA}" srcOrd="2" destOrd="0" presId="urn:microsoft.com/office/officeart/2005/8/layout/orgChart1"/>
    <dgm:cxn modelId="{289ED170-F755-4A26-A1F9-FEACB7D7F80D}" type="presParOf" srcId="{486BB223-81A1-4003-9808-05AC1418DFC5}" destId="{5685FB46-93AA-44C4-BAB5-1DF42EAB1288}" srcOrd="4" destOrd="0" presId="urn:microsoft.com/office/officeart/2005/8/layout/orgChart1"/>
    <dgm:cxn modelId="{E8D2981A-5B66-4BEF-A186-8AA38A1CF956}" type="presParOf" srcId="{486BB223-81A1-4003-9808-05AC1418DFC5}" destId="{B21C5A3D-98FA-4D6F-9C09-A04AFB1B5948}" srcOrd="5" destOrd="0" presId="urn:microsoft.com/office/officeart/2005/8/layout/orgChart1"/>
    <dgm:cxn modelId="{A3658E6F-0CFA-4524-BE1C-B0606814ED53}" type="presParOf" srcId="{B21C5A3D-98FA-4D6F-9C09-A04AFB1B5948}" destId="{1703962C-3209-475C-A8C3-9899FEBC1281}" srcOrd="0" destOrd="0" presId="urn:microsoft.com/office/officeart/2005/8/layout/orgChart1"/>
    <dgm:cxn modelId="{7EE84906-848A-4D40-A194-341E593F9FDF}" type="presParOf" srcId="{1703962C-3209-475C-A8C3-9899FEBC1281}" destId="{0E6D62B5-927B-435E-9861-1C03D689E0AE}" srcOrd="0" destOrd="0" presId="urn:microsoft.com/office/officeart/2005/8/layout/orgChart1"/>
    <dgm:cxn modelId="{1ABC0F36-4D8C-4474-9C34-FF19FA41C8B7}" type="presParOf" srcId="{1703962C-3209-475C-A8C3-9899FEBC1281}" destId="{972FE4FD-A168-4A16-9DDE-9BC20C20C630}" srcOrd="1" destOrd="0" presId="urn:microsoft.com/office/officeart/2005/8/layout/orgChart1"/>
    <dgm:cxn modelId="{2C817D96-2885-4B0B-93D9-2F31615E8D20}" type="presParOf" srcId="{B21C5A3D-98FA-4D6F-9C09-A04AFB1B5948}" destId="{CBC860D9-2C2C-4B3C-98EB-6ADC3030EB3D}" srcOrd="1" destOrd="0" presId="urn:microsoft.com/office/officeart/2005/8/layout/orgChart1"/>
    <dgm:cxn modelId="{C6EA1C46-BDCB-4C18-AC3D-F9D669971AC0}" type="presParOf" srcId="{B21C5A3D-98FA-4D6F-9C09-A04AFB1B5948}" destId="{D97CEC2F-74D5-42C1-BE12-A0257FC5C826}" srcOrd="2" destOrd="0" presId="urn:microsoft.com/office/officeart/2005/8/layout/orgChart1"/>
    <dgm:cxn modelId="{8619EA5B-D963-43DE-A408-E0BCB3E408EE}" type="presParOf" srcId="{19D2E84B-8B15-41EB-B5C6-AE0543C69645}" destId="{BBD23FC6-EA93-475D-B1CE-2115F4514D1C}" srcOrd="2" destOrd="0" presId="urn:microsoft.com/office/officeart/2005/8/layout/orgChart1"/>
    <dgm:cxn modelId="{16AAE495-FE16-4920-A091-B63D0D3DA2D7}" type="presParOf" srcId="{58C04D9A-EC65-4C1F-9F79-37F4F5D141C6}" destId="{43145BAF-CE7C-442D-B400-F99BE4E13263}" srcOrd="2" destOrd="0" presId="urn:microsoft.com/office/officeart/2005/8/layout/orgChart1"/>
    <dgm:cxn modelId="{A0AC6F86-3504-4B40-8B3A-870970AC4A8D}" type="presParOf" srcId="{DEBDE858-BA9B-4A72-A32E-801E96B72425}" destId="{3FB02EF7-E1A8-49A8-B13A-397E43A58D96}" srcOrd="2" destOrd="0" presId="urn:microsoft.com/office/officeart/2005/8/layout/orgChart1"/>
    <dgm:cxn modelId="{6EF94768-B288-40A7-BBD3-FE1D28F1B08E}" type="presParOf" srcId="{DEBDE858-BA9B-4A72-A32E-801E96B72425}" destId="{D27769C9-E7E8-4A60-BB42-C0E0578F16C8}" srcOrd="3" destOrd="0" presId="urn:microsoft.com/office/officeart/2005/8/layout/orgChart1"/>
    <dgm:cxn modelId="{0A876372-980F-4908-BC0B-5D10113657D4}" type="presParOf" srcId="{D27769C9-E7E8-4A60-BB42-C0E0578F16C8}" destId="{FD31591F-F96B-4B53-9909-46C6C1A6EB91}" srcOrd="0" destOrd="0" presId="urn:microsoft.com/office/officeart/2005/8/layout/orgChart1"/>
    <dgm:cxn modelId="{AC3CD6C9-1239-400A-8946-9474FCC862BC}" type="presParOf" srcId="{FD31591F-F96B-4B53-9909-46C6C1A6EB91}" destId="{66A05F73-6EF1-4B59-BB54-BDAB2DFF1887}" srcOrd="0" destOrd="0" presId="urn:microsoft.com/office/officeart/2005/8/layout/orgChart1"/>
    <dgm:cxn modelId="{78119E74-0A0D-4287-A57F-C155482FA6D8}" type="presParOf" srcId="{FD31591F-F96B-4B53-9909-46C6C1A6EB91}" destId="{94B8B6E6-DE4E-48EA-8423-51638D4EC478}" srcOrd="1" destOrd="0" presId="urn:microsoft.com/office/officeart/2005/8/layout/orgChart1"/>
    <dgm:cxn modelId="{106BF882-9C23-4AE8-8777-02EC61D81EAE}" type="presParOf" srcId="{D27769C9-E7E8-4A60-BB42-C0E0578F16C8}" destId="{EA24B11A-126A-4C32-A8EB-E21571EAFBAE}" srcOrd="1" destOrd="0" presId="urn:microsoft.com/office/officeart/2005/8/layout/orgChart1"/>
    <dgm:cxn modelId="{6F4A18FF-569A-407E-803F-3CD812F1272A}" type="presParOf" srcId="{EA24B11A-126A-4C32-A8EB-E21571EAFBAE}" destId="{5DF8F5D3-588D-4F85-9FDD-3429A1A234CB}" srcOrd="0" destOrd="0" presId="urn:microsoft.com/office/officeart/2005/8/layout/orgChart1"/>
    <dgm:cxn modelId="{8A527CE9-89F6-4C4B-8B57-BA8F57ADDB2D}" type="presParOf" srcId="{EA24B11A-126A-4C32-A8EB-E21571EAFBAE}" destId="{ABB4AA51-3FCA-419B-BDC4-F94864F16528}" srcOrd="1" destOrd="0" presId="urn:microsoft.com/office/officeart/2005/8/layout/orgChart1"/>
    <dgm:cxn modelId="{5A359974-62A7-47B8-BBDA-6D4E4C927689}" type="presParOf" srcId="{ABB4AA51-3FCA-419B-BDC4-F94864F16528}" destId="{C423D08C-F950-4582-9B60-4D352D48FD7C}" srcOrd="0" destOrd="0" presId="urn:microsoft.com/office/officeart/2005/8/layout/orgChart1"/>
    <dgm:cxn modelId="{D5538B3B-D290-4A21-8141-911BD663829E}" type="presParOf" srcId="{C423D08C-F950-4582-9B60-4D352D48FD7C}" destId="{FDEC6554-BFC8-4441-B37A-E36CE9434B36}" srcOrd="0" destOrd="0" presId="urn:microsoft.com/office/officeart/2005/8/layout/orgChart1"/>
    <dgm:cxn modelId="{4FD2C050-C008-43B1-BF6A-0E485743C562}" type="presParOf" srcId="{C423D08C-F950-4582-9B60-4D352D48FD7C}" destId="{475558B8-37D8-42CB-8DDD-CE9F179D288C}" srcOrd="1" destOrd="0" presId="urn:microsoft.com/office/officeart/2005/8/layout/orgChart1"/>
    <dgm:cxn modelId="{82F43542-925C-428F-AD35-2D4682C3BE08}" type="presParOf" srcId="{ABB4AA51-3FCA-419B-BDC4-F94864F16528}" destId="{EF97CA6B-0E4F-48A9-8180-0D3907FC57A1}" srcOrd="1" destOrd="0" presId="urn:microsoft.com/office/officeart/2005/8/layout/orgChart1"/>
    <dgm:cxn modelId="{08E54EB5-866A-406C-B323-3FA3E7AB6072}" type="presParOf" srcId="{EF97CA6B-0E4F-48A9-8180-0D3907FC57A1}" destId="{BABA2740-2A15-4CD8-8F1A-98962D39D6A8}" srcOrd="0" destOrd="0" presId="urn:microsoft.com/office/officeart/2005/8/layout/orgChart1"/>
    <dgm:cxn modelId="{BBD9E605-3A6E-445C-B402-182CA0F31C0A}" type="presParOf" srcId="{EF97CA6B-0E4F-48A9-8180-0D3907FC57A1}" destId="{EB132252-4FB0-43DF-8A11-19B8584E0383}" srcOrd="1" destOrd="0" presId="urn:microsoft.com/office/officeart/2005/8/layout/orgChart1"/>
    <dgm:cxn modelId="{05CEA940-662C-4875-B2B8-25D86FC605D0}" type="presParOf" srcId="{EB132252-4FB0-43DF-8A11-19B8584E0383}" destId="{1B9DA80D-C8FD-4D87-8B0A-C08258B7FB40}" srcOrd="0" destOrd="0" presId="urn:microsoft.com/office/officeart/2005/8/layout/orgChart1"/>
    <dgm:cxn modelId="{CE1F8176-9FE7-4AFE-B4AC-364E8BD017A8}" type="presParOf" srcId="{1B9DA80D-C8FD-4D87-8B0A-C08258B7FB40}" destId="{548ACD7A-1B66-4815-B82A-5C91C59DE609}" srcOrd="0" destOrd="0" presId="urn:microsoft.com/office/officeart/2005/8/layout/orgChart1"/>
    <dgm:cxn modelId="{F8B2A9F9-6B76-40DB-B62F-95BFC780F1C0}" type="presParOf" srcId="{1B9DA80D-C8FD-4D87-8B0A-C08258B7FB40}" destId="{865E48AC-FA9C-4B68-80A1-29D8634E1EB8}" srcOrd="1" destOrd="0" presId="urn:microsoft.com/office/officeart/2005/8/layout/orgChart1"/>
    <dgm:cxn modelId="{B33C501B-548B-4A95-8719-73A58F87851D}" type="presParOf" srcId="{EB132252-4FB0-43DF-8A11-19B8584E0383}" destId="{06230CD1-0F84-45C9-B1C9-C6DC7FD172F4}" srcOrd="1" destOrd="0" presId="urn:microsoft.com/office/officeart/2005/8/layout/orgChart1"/>
    <dgm:cxn modelId="{2A0B7CBC-F857-4825-84A3-EEF85C2227BC}" type="presParOf" srcId="{06230CD1-0F84-45C9-B1C9-C6DC7FD172F4}" destId="{06B022E0-924C-45FD-A6CA-14706B7F551C}" srcOrd="0" destOrd="0" presId="urn:microsoft.com/office/officeart/2005/8/layout/orgChart1"/>
    <dgm:cxn modelId="{82B8B469-FC80-4A7A-AE74-585BEC4E7127}" type="presParOf" srcId="{06230CD1-0F84-45C9-B1C9-C6DC7FD172F4}" destId="{DD0228B3-6AA3-41E6-987D-8E97E6D85A94}" srcOrd="1" destOrd="0" presId="urn:microsoft.com/office/officeart/2005/8/layout/orgChart1"/>
    <dgm:cxn modelId="{351F6CA2-806A-4297-8176-BE972610B1D5}" type="presParOf" srcId="{DD0228B3-6AA3-41E6-987D-8E97E6D85A94}" destId="{1F7BA780-B59E-4DC1-A318-2ADA5854C7DA}" srcOrd="0" destOrd="0" presId="urn:microsoft.com/office/officeart/2005/8/layout/orgChart1"/>
    <dgm:cxn modelId="{426DA4C3-A87C-4CF1-93D9-1E6A18D6EAA4}" type="presParOf" srcId="{1F7BA780-B59E-4DC1-A318-2ADA5854C7DA}" destId="{97903BF9-0CD5-451F-8BC5-EC64DDDBD2C3}" srcOrd="0" destOrd="0" presId="urn:microsoft.com/office/officeart/2005/8/layout/orgChart1"/>
    <dgm:cxn modelId="{3C368FF0-A821-478B-A621-B25231584574}" type="presParOf" srcId="{1F7BA780-B59E-4DC1-A318-2ADA5854C7DA}" destId="{4893CE38-A3D4-45DD-A1B6-9202C49ACE06}" srcOrd="1" destOrd="0" presId="urn:microsoft.com/office/officeart/2005/8/layout/orgChart1"/>
    <dgm:cxn modelId="{57B7ECE5-743A-4837-9EE7-78A528298FF7}" type="presParOf" srcId="{DD0228B3-6AA3-41E6-987D-8E97E6D85A94}" destId="{E3A73B54-EDDE-4C24-B21C-321520771E05}" srcOrd="1" destOrd="0" presId="urn:microsoft.com/office/officeart/2005/8/layout/orgChart1"/>
    <dgm:cxn modelId="{AB357ECF-13C4-4A9D-BE04-FBB9401FAD27}" type="presParOf" srcId="{DD0228B3-6AA3-41E6-987D-8E97E6D85A94}" destId="{3D211592-7AE5-452E-8385-E521B7F0839A}" srcOrd="2" destOrd="0" presId="urn:microsoft.com/office/officeart/2005/8/layout/orgChart1"/>
    <dgm:cxn modelId="{F380F2C9-657E-4EE4-A52D-3A4C909EE234}" type="presParOf" srcId="{EB132252-4FB0-43DF-8A11-19B8584E0383}" destId="{27CB3EAF-0260-45AA-9900-08F9A1E2C179}" srcOrd="2" destOrd="0" presId="urn:microsoft.com/office/officeart/2005/8/layout/orgChart1"/>
    <dgm:cxn modelId="{AF5821C5-D552-4CF9-BC04-6BDD18817CDB}" type="presParOf" srcId="{EF97CA6B-0E4F-48A9-8180-0D3907FC57A1}" destId="{9CAB92CE-3DDA-47E0-8633-53765E4EDE3D}" srcOrd="2" destOrd="0" presId="urn:microsoft.com/office/officeart/2005/8/layout/orgChart1"/>
    <dgm:cxn modelId="{054B1455-E9C2-43F9-9C45-7281D2974E27}" type="presParOf" srcId="{EF97CA6B-0E4F-48A9-8180-0D3907FC57A1}" destId="{2A3E6CA6-A9F2-4F22-93D3-0F6F84E50D98}" srcOrd="3" destOrd="0" presId="urn:microsoft.com/office/officeart/2005/8/layout/orgChart1"/>
    <dgm:cxn modelId="{2A801ABC-76F1-4D59-A14D-5122FE2B5C9B}" type="presParOf" srcId="{2A3E6CA6-A9F2-4F22-93D3-0F6F84E50D98}" destId="{8F88E09C-FB61-4E85-8003-336A38AC529B}" srcOrd="0" destOrd="0" presId="urn:microsoft.com/office/officeart/2005/8/layout/orgChart1"/>
    <dgm:cxn modelId="{491506E2-5C5E-4C73-B168-A983A863A5A2}" type="presParOf" srcId="{8F88E09C-FB61-4E85-8003-336A38AC529B}" destId="{F7BAC986-E040-4458-8913-364021CC6C1B}" srcOrd="0" destOrd="0" presId="urn:microsoft.com/office/officeart/2005/8/layout/orgChart1"/>
    <dgm:cxn modelId="{E7EC2519-8BE4-4536-B7C0-B433924BE1E2}" type="presParOf" srcId="{8F88E09C-FB61-4E85-8003-336A38AC529B}" destId="{3367D7FC-F040-4CBA-9539-F72E248DA9BF}" srcOrd="1" destOrd="0" presId="urn:microsoft.com/office/officeart/2005/8/layout/orgChart1"/>
    <dgm:cxn modelId="{053E5E87-858E-41A9-B7FB-92EED1F8241F}" type="presParOf" srcId="{2A3E6CA6-A9F2-4F22-93D3-0F6F84E50D98}" destId="{B7B5E354-4AC3-446C-9A9D-752A9E0E6C8A}" srcOrd="1" destOrd="0" presId="urn:microsoft.com/office/officeart/2005/8/layout/orgChart1"/>
    <dgm:cxn modelId="{4D021927-5F8F-4656-B407-9CB3B771AA40}" type="presParOf" srcId="{B7B5E354-4AC3-446C-9A9D-752A9E0E6C8A}" destId="{C4DF3451-9428-462D-92B1-E3955F3DB194}" srcOrd="0" destOrd="0" presId="urn:microsoft.com/office/officeart/2005/8/layout/orgChart1"/>
    <dgm:cxn modelId="{66494EC7-E448-4BB3-B3AC-0AE9230C424D}" type="presParOf" srcId="{B7B5E354-4AC3-446C-9A9D-752A9E0E6C8A}" destId="{F9BE983B-7855-4289-AD09-EAB4ECBA0189}" srcOrd="1" destOrd="0" presId="urn:microsoft.com/office/officeart/2005/8/layout/orgChart1"/>
    <dgm:cxn modelId="{6E338273-150B-4C8A-B865-0F82A9AAB118}" type="presParOf" srcId="{F9BE983B-7855-4289-AD09-EAB4ECBA0189}" destId="{DB52FE4E-01CB-4155-B325-D8580D89B830}" srcOrd="0" destOrd="0" presId="urn:microsoft.com/office/officeart/2005/8/layout/orgChart1"/>
    <dgm:cxn modelId="{11B7246A-3AD0-42B1-96C4-DF25DB571B65}" type="presParOf" srcId="{DB52FE4E-01CB-4155-B325-D8580D89B830}" destId="{B1A203C3-D9DD-40C2-932C-B9E41D94A30B}" srcOrd="0" destOrd="0" presId="urn:microsoft.com/office/officeart/2005/8/layout/orgChart1"/>
    <dgm:cxn modelId="{4AA18FCC-1287-4C9F-B1DE-CD6C772C1491}" type="presParOf" srcId="{DB52FE4E-01CB-4155-B325-D8580D89B830}" destId="{5A722F70-F357-4DBE-9157-7DB36B381865}" srcOrd="1" destOrd="0" presId="urn:microsoft.com/office/officeart/2005/8/layout/orgChart1"/>
    <dgm:cxn modelId="{8B4B93EA-0E23-40B2-B72C-3715DC9C5863}" type="presParOf" srcId="{F9BE983B-7855-4289-AD09-EAB4ECBA0189}" destId="{F2EA7FB2-DB4B-426C-BB5B-B4F5589CE610}" srcOrd="1" destOrd="0" presId="urn:microsoft.com/office/officeart/2005/8/layout/orgChart1"/>
    <dgm:cxn modelId="{E33C8F52-14C7-4434-BEA9-BEE648B9B0A2}" type="presParOf" srcId="{F9BE983B-7855-4289-AD09-EAB4ECBA0189}" destId="{23471A9F-7421-46D5-847D-E124E1BF5AC8}" srcOrd="2" destOrd="0" presId="urn:microsoft.com/office/officeart/2005/8/layout/orgChart1"/>
    <dgm:cxn modelId="{E09EAD3A-D112-4637-AF60-8B82587B916F}" type="presParOf" srcId="{B7B5E354-4AC3-446C-9A9D-752A9E0E6C8A}" destId="{2667DFEE-5D24-4729-88C3-57B85EA40FC3}" srcOrd="2" destOrd="0" presId="urn:microsoft.com/office/officeart/2005/8/layout/orgChart1"/>
    <dgm:cxn modelId="{D3164C93-7B09-4C2B-B282-47175435F981}" type="presParOf" srcId="{B7B5E354-4AC3-446C-9A9D-752A9E0E6C8A}" destId="{80A35E5E-479F-4853-A25E-6EB17853C0FD}" srcOrd="3" destOrd="0" presId="urn:microsoft.com/office/officeart/2005/8/layout/orgChart1"/>
    <dgm:cxn modelId="{C0323B89-0F33-437B-B55C-2422166D3135}" type="presParOf" srcId="{80A35E5E-479F-4853-A25E-6EB17853C0FD}" destId="{DD329560-7443-419E-8B03-632D7649E7FF}" srcOrd="0" destOrd="0" presId="urn:microsoft.com/office/officeart/2005/8/layout/orgChart1"/>
    <dgm:cxn modelId="{46371228-A32E-46CA-B1D4-1A1E30B7975A}" type="presParOf" srcId="{DD329560-7443-419E-8B03-632D7649E7FF}" destId="{B9776167-C1D5-45AC-A12D-C2494B2347D9}" srcOrd="0" destOrd="0" presId="urn:microsoft.com/office/officeart/2005/8/layout/orgChart1"/>
    <dgm:cxn modelId="{0FA77C3F-592E-4C1A-9D53-A08D6EFAA8EA}" type="presParOf" srcId="{DD329560-7443-419E-8B03-632D7649E7FF}" destId="{D356ABE3-B8DB-488E-A91B-48EBC4D38669}" srcOrd="1" destOrd="0" presId="urn:microsoft.com/office/officeart/2005/8/layout/orgChart1"/>
    <dgm:cxn modelId="{0D0B9BE0-5E29-478A-AAD9-E4BD1E137260}" type="presParOf" srcId="{80A35E5E-479F-4853-A25E-6EB17853C0FD}" destId="{A71E1B20-D334-4D38-8E3D-144641DD1E89}" srcOrd="1" destOrd="0" presId="urn:microsoft.com/office/officeart/2005/8/layout/orgChart1"/>
    <dgm:cxn modelId="{F8D39126-5977-4D8B-BB0D-46F13B6099F6}" type="presParOf" srcId="{80A35E5E-479F-4853-A25E-6EB17853C0FD}" destId="{6FFA6667-E3AF-4FA0-8904-E0E470D90C7C}" srcOrd="2" destOrd="0" presId="urn:microsoft.com/office/officeart/2005/8/layout/orgChart1"/>
    <dgm:cxn modelId="{9BEB08C9-30DD-4B35-8F12-0607491B66BF}" type="presParOf" srcId="{B7B5E354-4AC3-446C-9A9D-752A9E0E6C8A}" destId="{88F855B3-C7F5-4637-932A-B585BB9886CD}" srcOrd="4" destOrd="0" presId="urn:microsoft.com/office/officeart/2005/8/layout/orgChart1"/>
    <dgm:cxn modelId="{1CC4DDD5-9853-4C56-83FE-F9B31D640935}" type="presParOf" srcId="{B7B5E354-4AC3-446C-9A9D-752A9E0E6C8A}" destId="{F6EAC993-2A2C-4CBD-B7CC-1F860B6EB29C}" srcOrd="5" destOrd="0" presId="urn:microsoft.com/office/officeart/2005/8/layout/orgChart1"/>
    <dgm:cxn modelId="{0F89A29C-0A53-4C2A-BB58-FB31C62CCB7C}" type="presParOf" srcId="{F6EAC993-2A2C-4CBD-B7CC-1F860B6EB29C}" destId="{7C2BEADC-5C1F-4F9B-BDC5-7AAB0B932E85}" srcOrd="0" destOrd="0" presId="urn:microsoft.com/office/officeart/2005/8/layout/orgChart1"/>
    <dgm:cxn modelId="{A6EEA41D-389B-42F7-86B3-A140C112A072}" type="presParOf" srcId="{7C2BEADC-5C1F-4F9B-BDC5-7AAB0B932E85}" destId="{F9290849-4CA8-49D0-8B14-5BF9435CAC92}" srcOrd="0" destOrd="0" presId="urn:microsoft.com/office/officeart/2005/8/layout/orgChart1"/>
    <dgm:cxn modelId="{9943E94A-0F4F-4859-9296-CEDD9FC0C56C}" type="presParOf" srcId="{7C2BEADC-5C1F-4F9B-BDC5-7AAB0B932E85}" destId="{8CBAB069-E12C-4AC9-AE87-B65247825294}" srcOrd="1" destOrd="0" presId="urn:microsoft.com/office/officeart/2005/8/layout/orgChart1"/>
    <dgm:cxn modelId="{ADF0F96D-7A27-4C7E-B7F3-91F451D39C8A}" type="presParOf" srcId="{F6EAC993-2A2C-4CBD-B7CC-1F860B6EB29C}" destId="{589C8F61-F03D-46C1-86CE-40B0FD890D6D}" srcOrd="1" destOrd="0" presId="urn:microsoft.com/office/officeart/2005/8/layout/orgChart1"/>
    <dgm:cxn modelId="{86ACF606-0ED0-446D-A98D-11CDB3C28A31}" type="presParOf" srcId="{F6EAC993-2A2C-4CBD-B7CC-1F860B6EB29C}" destId="{002055D8-B0D1-4BB9-BF99-8D17C88788A9}" srcOrd="2" destOrd="0" presId="urn:microsoft.com/office/officeart/2005/8/layout/orgChart1"/>
    <dgm:cxn modelId="{1D36223D-9C7C-4A3C-A185-E721E0C9DB95}" type="presParOf" srcId="{2A3E6CA6-A9F2-4F22-93D3-0F6F84E50D98}" destId="{388796FB-25E2-4522-B60E-F2261D2FFC83}" srcOrd="2" destOrd="0" presId="urn:microsoft.com/office/officeart/2005/8/layout/orgChart1"/>
    <dgm:cxn modelId="{2BAB4DC0-A92F-4328-94C9-652DE8DAE8FE}" type="presParOf" srcId="{ABB4AA51-3FCA-419B-BDC4-F94864F16528}" destId="{6E7C69A6-9360-4385-9FB7-1DEFB8CE9218}" srcOrd="2" destOrd="0" presId="urn:microsoft.com/office/officeart/2005/8/layout/orgChart1"/>
    <dgm:cxn modelId="{0C7D3976-1AFB-4337-80D7-95B09CDCDB9C}" type="presParOf" srcId="{EA24B11A-126A-4C32-A8EB-E21571EAFBAE}" destId="{FD71B82B-F530-400F-945A-2ADB3E139037}" srcOrd="2" destOrd="0" presId="urn:microsoft.com/office/officeart/2005/8/layout/orgChart1"/>
    <dgm:cxn modelId="{F8E4411A-20D0-4207-B383-E07419A3390B}" type="presParOf" srcId="{EA24B11A-126A-4C32-A8EB-E21571EAFBAE}" destId="{B1E941AE-3098-4F20-A612-D282CBF53766}" srcOrd="3" destOrd="0" presId="urn:microsoft.com/office/officeart/2005/8/layout/orgChart1"/>
    <dgm:cxn modelId="{0065E764-D793-43EA-8816-7009E63D1056}" type="presParOf" srcId="{B1E941AE-3098-4F20-A612-D282CBF53766}" destId="{BD245214-5963-446E-826E-ABCD8E209035}" srcOrd="0" destOrd="0" presId="urn:microsoft.com/office/officeart/2005/8/layout/orgChart1"/>
    <dgm:cxn modelId="{DA10E729-F4F1-4881-8685-4F561D1BC642}" type="presParOf" srcId="{BD245214-5963-446E-826E-ABCD8E209035}" destId="{4EB7BA63-435E-4BB6-B4F0-A50FBE610A6B}" srcOrd="0" destOrd="0" presId="urn:microsoft.com/office/officeart/2005/8/layout/orgChart1"/>
    <dgm:cxn modelId="{1636A842-87E0-49D7-8F81-EED159C83327}" type="presParOf" srcId="{BD245214-5963-446E-826E-ABCD8E209035}" destId="{9DBEF928-EC01-4415-A4B7-F7CEB84FB23C}" srcOrd="1" destOrd="0" presId="urn:microsoft.com/office/officeart/2005/8/layout/orgChart1"/>
    <dgm:cxn modelId="{90080484-1E8D-40B6-BFE2-8FF0A6DD59D2}" type="presParOf" srcId="{B1E941AE-3098-4F20-A612-D282CBF53766}" destId="{8B3A844F-2BD9-4131-A5F9-21EEB03ED10C}" srcOrd="1" destOrd="0" presId="urn:microsoft.com/office/officeart/2005/8/layout/orgChart1"/>
    <dgm:cxn modelId="{DE4C1BA0-24E8-48B4-80BF-F1F48AC671DA}" type="presParOf" srcId="{8B3A844F-2BD9-4131-A5F9-21EEB03ED10C}" destId="{0C672D90-BC30-4649-9716-5CC1037A1767}" srcOrd="0" destOrd="0" presId="urn:microsoft.com/office/officeart/2005/8/layout/orgChart1"/>
    <dgm:cxn modelId="{A1FA6B6E-7B54-4661-87D5-78BC6C0F6640}" type="presParOf" srcId="{8B3A844F-2BD9-4131-A5F9-21EEB03ED10C}" destId="{1681ADDE-5D79-469E-B804-03D68AAAF845}" srcOrd="1" destOrd="0" presId="urn:microsoft.com/office/officeart/2005/8/layout/orgChart1"/>
    <dgm:cxn modelId="{7E95073B-6CC6-49BB-AA72-C0E18625AD96}" type="presParOf" srcId="{1681ADDE-5D79-469E-B804-03D68AAAF845}" destId="{FC8D73BD-5EBB-4490-9E5A-B5AECB694191}" srcOrd="0" destOrd="0" presId="urn:microsoft.com/office/officeart/2005/8/layout/orgChart1"/>
    <dgm:cxn modelId="{67A3187C-4B15-4061-8451-1BCDCD828CA7}" type="presParOf" srcId="{FC8D73BD-5EBB-4490-9E5A-B5AECB694191}" destId="{1A954FA3-DC31-44F6-BF23-11DAEF7347DF}" srcOrd="0" destOrd="0" presId="urn:microsoft.com/office/officeart/2005/8/layout/orgChart1"/>
    <dgm:cxn modelId="{ED7B9604-4250-4866-B2DE-DF4BA8A95ED4}" type="presParOf" srcId="{FC8D73BD-5EBB-4490-9E5A-B5AECB694191}" destId="{6C0CF30C-5AF7-40AF-8491-49AEB332DBB5}" srcOrd="1" destOrd="0" presId="urn:microsoft.com/office/officeart/2005/8/layout/orgChart1"/>
    <dgm:cxn modelId="{FE408234-4D2B-4B14-9DFA-2716D2AE5F4C}" type="presParOf" srcId="{1681ADDE-5D79-469E-B804-03D68AAAF845}" destId="{F90BEF28-48E1-4EA1-8D4B-CC70A04782CD}" srcOrd="1" destOrd="0" presId="urn:microsoft.com/office/officeart/2005/8/layout/orgChart1"/>
    <dgm:cxn modelId="{8CB68740-3963-4903-BD01-A4330B733C67}" type="presParOf" srcId="{1681ADDE-5D79-469E-B804-03D68AAAF845}" destId="{01C9564A-FE14-496E-B36E-39F571D25509}" srcOrd="2" destOrd="0" presId="urn:microsoft.com/office/officeart/2005/8/layout/orgChart1"/>
    <dgm:cxn modelId="{3FD15631-5E86-4DE6-A35D-1C76DF0E4FD1}" type="presParOf" srcId="{8B3A844F-2BD9-4131-A5F9-21EEB03ED10C}" destId="{0CE4BA72-1A4F-4E45-952D-BD808B543C41}" srcOrd="2" destOrd="0" presId="urn:microsoft.com/office/officeart/2005/8/layout/orgChart1"/>
    <dgm:cxn modelId="{3F0F5EF7-433B-4318-ABAC-F38270ECEC24}" type="presParOf" srcId="{8B3A844F-2BD9-4131-A5F9-21EEB03ED10C}" destId="{8A232F1A-1B53-4034-AB92-7D03292225AC}" srcOrd="3" destOrd="0" presId="urn:microsoft.com/office/officeart/2005/8/layout/orgChart1"/>
    <dgm:cxn modelId="{E8AFA2F9-CC11-4F03-8F65-1EF2E86FF034}" type="presParOf" srcId="{8A232F1A-1B53-4034-AB92-7D03292225AC}" destId="{6C5A6C15-C00D-4728-916C-583DF577991E}" srcOrd="0" destOrd="0" presId="urn:microsoft.com/office/officeart/2005/8/layout/orgChart1"/>
    <dgm:cxn modelId="{046A8D73-D834-4EED-B378-F35A9970ABC3}" type="presParOf" srcId="{6C5A6C15-C00D-4728-916C-583DF577991E}" destId="{6C9E0F7B-883C-488F-AE87-E4108F3F1EDE}" srcOrd="0" destOrd="0" presId="urn:microsoft.com/office/officeart/2005/8/layout/orgChart1"/>
    <dgm:cxn modelId="{D1AE6B7D-164B-478D-86FF-3859B283E541}" type="presParOf" srcId="{6C5A6C15-C00D-4728-916C-583DF577991E}" destId="{22CD4D12-F3B6-4B48-B99E-289BBAD14ECE}" srcOrd="1" destOrd="0" presId="urn:microsoft.com/office/officeart/2005/8/layout/orgChart1"/>
    <dgm:cxn modelId="{04133837-D333-4C9F-AE63-541CCF088198}" type="presParOf" srcId="{8A232F1A-1B53-4034-AB92-7D03292225AC}" destId="{4E5C45EC-E057-42DD-B1B5-64D8E9E284EB}" srcOrd="1" destOrd="0" presId="urn:microsoft.com/office/officeart/2005/8/layout/orgChart1"/>
    <dgm:cxn modelId="{FDCEA244-8699-4CF8-A9D7-6C1E94B6FA78}" type="presParOf" srcId="{8A232F1A-1B53-4034-AB92-7D03292225AC}" destId="{47E2DAEB-25B5-41F9-B30E-93E8968EEB11}" srcOrd="2" destOrd="0" presId="urn:microsoft.com/office/officeart/2005/8/layout/orgChart1"/>
    <dgm:cxn modelId="{4B0CBAEA-17BD-414C-A637-2F8CDE3EB8C9}" type="presParOf" srcId="{8B3A844F-2BD9-4131-A5F9-21EEB03ED10C}" destId="{17F3297D-9FA1-4D2E-81A5-F66212197EC1}" srcOrd="4" destOrd="0" presId="urn:microsoft.com/office/officeart/2005/8/layout/orgChart1"/>
    <dgm:cxn modelId="{C6A61B92-083F-4AEA-87F0-C138F90C6739}" type="presParOf" srcId="{8B3A844F-2BD9-4131-A5F9-21EEB03ED10C}" destId="{9A2440D2-5E16-4CF5-A69F-C1D1F9FCBE62}" srcOrd="5" destOrd="0" presId="urn:microsoft.com/office/officeart/2005/8/layout/orgChart1"/>
    <dgm:cxn modelId="{E0130439-C12B-4378-8EC1-4DC27B89104A}" type="presParOf" srcId="{9A2440D2-5E16-4CF5-A69F-C1D1F9FCBE62}" destId="{A8BDBF1A-97D5-4E1E-A87C-C6DA8BE96D5F}" srcOrd="0" destOrd="0" presId="urn:microsoft.com/office/officeart/2005/8/layout/orgChart1"/>
    <dgm:cxn modelId="{1BA5C823-DDB1-4B62-A612-1F0B26474D36}" type="presParOf" srcId="{A8BDBF1A-97D5-4E1E-A87C-C6DA8BE96D5F}" destId="{263B2381-3AB1-420A-A06E-857983B1367D}" srcOrd="0" destOrd="0" presId="urn:microsoft.com/office/officeart/2005/8/layout/orgChart1"/>
    <dgm:cxn modelId="{2BF361BC-7230-45CE-84FF-4D9BEAF58C5E}" type="presParOf" srcId="{A8BDBF1A-97D5-4E1E-A87C-C6DA8BE96D5F}" destId="{DF36876D-7D83-445A-8CDB-F2D5C0D1BB62}" srcOrd="1" destOrd="0" presId="urn:microsoft.com/office/officeart/2005/8/layout/orgChart1"/>
    <dgm:cxn modelId="{9B24C015-2273-4BC0-B961-1D91C05AC102}" type="presParOf" srcId="{9A2440D2-5E16-4CF5-A69F-C1D1F9FCBE62}" destId="{5966EFBC-995E-4B90-BBB9-0683FC4DBB51}" srcOrd="1" destOrd="0" presId="urn:microsoft.com/office/officeart/2005/8/layout/orgChart1"/>
    <dgm:cxn modelId="{AC4A13C1-69E2-4E66-9AEC-D9E8674DE20D}" type="presParOf" srcId="{9A2440D2-5E16-4CF5-A69F-C1D1F9FCBE62}" destId="{DA66D209-F2D4-4299-88DB-B2CE82839EDA}" srcOrd="2" destOrd="0" presId="urn:microsoft.com/office/officeart/2005/8/layout/orgChart1"/>
    <dgm:cxn modelId="{56C25209-2B7B-4241-A792-2948429C24F4}" type="presParOf" srcId="{B1E941AE-3098-4F20-A612-D282CBF53766}" destId="{814AE65A-DC58-4B33-B44E-F6E0C1594FF3}" srcOrd="2" destOrd="0" presId="urn:microsoft.com/office/officeart/2005/8/layout/orgChart1"/>
    <dgm:cxn modelId="{A4B87154-F248-4BC0-A489-FD8D50F23AE6}" type="presParOf" srcId="{D27769C9-E7E8-4A60-BB42-C0E0578F16C8}" destId="{E7A5E546-1281-4BD5-939C-486926D3301A}" srcOrd="2" destOrd="0" presId="urn:microsoft.com/office/officeart/2005/8/layout/orgChart1"/>
    <dgm:cxn modelId="{32AAD396-BD60-4A16-A53B-4688D563C13C}" type="presParOf" srcId="{4D668C30-8BA7-4AF2-838B-42FE46904F1A}" destId="{60426E6B-3F47-4B1F-A1A4-5F2BAE1A370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7F3297D-9FA1-4D2E-81A5-F66212197EC1}">
      <dsp:nvSpPr>
        <dsp:cNvPr id="0" name=""/>
        <dsp:cNvSpPr/>
      </dsp:nvSpPr>
      <dsp:spPr>
        <a:xfrm>
          <a:off x="6784722"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E4BA72-1A4F-4E45-952D-BD808B543C41}">
      <dsp:nvSpPr>
        <dsp:cNvPr id="0" name=""/>
        <dsp:cNvSpPr/>
      </dsp:nvSpPr>
      <dsp:spPr>
        <a:xfrm>
          <a:off x="6784722"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672D90-BC30-4649-9716-5CC1037A1767}">
      <dsp:nvSpPr>
        <dsp:cNvPr id="0" name=""/>
        <dsp:cNvSpPr/>
      </dsp:nvSpPr>
      <dsp:spPr>
        <a:xfrm>
          <a:off x="6784722"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71B82B-F530-400F-945A-2ADB3E139037}">
      <dsp:nvSpPr>
        <dsp:cNvPr id="0" name=""/>
        <dsp:cNvSpPr/>
      </dsp:nvSpPr>
      <dsp:spPr>
        <a:xfrm>
          <a:off x="6550606" y="1757428"/>
          <a:ext cx="828868" cy="170854"/>
        </a:xfrm>
        <a:custGeom>
          <a:avLst/>
          <a:gdLst/>
          <a:ahLst/>
          <a:cxnLst/>
          <a:rect l="0" t="0" r="0" b="0"/>
          <a:pathLst>
            <a:path>
              <a:moveTo>
                <a:pt x="0" y="0"/>
              </a:moveTo>
              <a:lnTo>
                <a:pt x="0" y="85427"/>
              </a:lnTo>
              <a:lnTo>
                <a:pt x="828868" y="85427"/>
              </a:lnTo>
              <a:lnTo>
                <a:pt x="828868"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F855B3-C7F5-4637-932A-B585BB9886CD}">
      <dsp:nvSpPr>
        <dsp:cNvPr id="0" name=""/>
        <dsp:cNvSpPr/>
      </dsp:nvSpPr>
      <dsp:spPr>
        <a:xfrm>
          <a:off x="5888524" y="2912731"/>
          <a:ext cx="122039" cy="1529556"/>
        </a:xfrm>
        <a:custGeom>
          <a:avLst/>
          <a:gdLst/>
          <a:ahLst/>
          <a:cxnLst/>
          <a:rect l="0" t="0" r="0" b="0"/>
          <a:pathLst>
            <a:path>
              <a:moveTo>
                <a:pt x="0" y="0"/>
              </a:moveTo>
              <a:lnTo>
                <a:pt x="0" y="1529556"/>
              </a:lnTo>
              <a:lnTo>
                <a:pt x="122039"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67DFEE-5D24-4729-88C3-57B85EA40FC3}">
      <dsp:nvSpPr>
        <dsp:cNvPr id="0" name=""/>
        <dsp:cNvSpPr/>
      </dsp:nvSpPr>
      <dsp:spPr>
        <a:xfrm>
          <a:off x="5888524" y="2912731"/>
          <a:ext cx="122039" cy="951904"/>
        </a:xfrm>
        <a:custGeom>
          <a:avLst/>
          <a:gdLst/>
          <a:ahLst/>
          <a:cxnLst/>
          <a:rect l="0" t="0" r="0" b="0"/>
          <a:pathLst>
            <a:path>
              <a:moveTo>
                <a:pt x="0" y="0"/>
              </a:moveTo>
              <a:lnTo>
                <a:pt x="0" y="951904"/>
              </a:lnTo>
              <a:lnTo>
                <a:pt x="122039"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DF3451-9428-462D-92B1-E3955F3DB194}">
      <dsp:nvSpPr>
        <dsp:cNvPr id="0" name=""/>
        <dsp:cNvSpPr/>
      </dsp:nvSpPr>
      <dsp:spPr>
        <a:xfrm>
          <a:off x="5888524"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AB92CE-3DDA-47E0-8633-53765E4EDE3D}">
      <dsp:nvSpPr>
        <dsp:cNvPr id="0" name=""/>
        <dsp:cNvSpPr/>
      </dsp:nvSpPr>
      <dsp:spPr>
        <a:xfrm>
          <a:off x="5721737" y="2335080"/>
          <a:ext cx="492224" cy="170854"/>
        </a:xfrm>
        <a:custGeom>
          <a:avLst/>
          <a:gdLst/>
          <a:ahLst/>
          <a:cxnLst/>
          <a:rect l="0" t="0" r="0" b="0"/>
          <a:pathLst>
            <a:path>
              <a:moveTo>
                <a:pt x="0" y="0"/>
              </a:moveTo>
              <a:lnTo>
                <a:pt x="0" y="85427"/>
              </a:lnTo>
              <a:lnTo>
                <a:pt x="492224" y="85427"/>
              </a:lnTo>
              <a:lnTo>
                <a:pt x="492224"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B022E0-924C-45FD-A6CA-14706B7F551C}">
      <dsp:nvSpPr>
        <dsp:cNvPr id="0" name=""/>
        <dsp:cNvSpPr/>
      </dsp:nvSpPr>
      <dsp:spPr>
        <a:xfrm>
          <a:off x="4904076"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BA2740-2A15-4CD8-8F1A-98962D39D6A8}">
      <dsp:nvSpPr>
        <dsp:cNvPr id="0" name=""/>
        <dsp:cNvSpPr/>
      </dsp:nvSpPr>
      <dsp:spPr>
        <a:xfrm>
          <a:off x="5229513" y="2335080"/>
          <a:ext cx="492224" cy="170854"/>
        </a:xfrm>
        <a:custGeom>
          <a:avLst/>
          <a:gdLst/>
          <a:ahLst/>
          <a:cxnLst/>
          <a:rect l="0" t="0" r="0" b="0"/>
          <a:pathLst>
            <a:path>
              <a:moveTo>
                <a:pt x="492224" y="0"/>
              </a:moveTo>
              <a:lnTo>
                <a:pt x="492224"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F8F5D3-588D-4F85-9FDD-3429A1A234CB}">
      <dsp:nvSpPr>
        <dsp:cNvPr id="0" name=""/>
        <dsp:cNvSpPr/>
      </dsp:nvSpPr>
      <dsp:spPr>
        <a:xfrm>
          <a:off x="5721737" y="1757428"/>
          <a:ext cx="828868" cy="170854"/>
        </a:xfrm>
        <a:custGeom>
          <a:avLst/>
          <a:gdLst/>
          <a:ahLst/>
          <a:cxnLst/>
          <a:rect l="0" t="0" r="0" b="0"/>
          <a:pathLst>
            <a:path>
              <a:moveTo>
                <a:pt x="828868" y="0"/>
              </a:moveTo>
              <a:lnTo>
                <a:pt x="828868"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B02EF7-E1A8-49A8-B13A-397E43A58D96}">
      <dsp:nvSpPr>
        <dsp:cNvPr id="0" name=""/>
        <dsp:cNvSpPr/>
      </dsp:nvSpPr>
      <dsp:spPr>
        <a:xfrm>
          <a:off x="4478434" y="1179777"/>
          <a:ext cx="2072172" cy="170854"/>
        </a:xfrm>
        <a:custGeom>
          <a:avLst/>
          <a:gdLst/>
          <a:ahLst/>
          <a:cxnLst/>
          <a:rect l="0" t="0" r="0" b="0"/>
          <a:pathLst>
            <a:path>
              <a:moveTo>
                <a:pt x="0" y="0"/>
              </a:moveTo>
              <a:lnTo>
                <a:pt x="0" y="85427"/>
              </a:lnTo>
              <a:lnTo>
                <a:pt x="2072172" y="85427"/>
              </a:lnTo>
              <a:lnTo>
                <a:pt x="2072172"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85FB46-93AA-44C4-BAB5-1DF42EAB1288}">
      <dsp:nvSpPr>
        <dsp:cNvPr id="0" name=""/>
        <dsp:cNvSpPr/>
      </dsp:nvSpPr>
      <dsp:spPr>
        <a:xfrm>
          <a:off x="3469246"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0D9DB6-45C6-48C3-9ABB-8AD41885665C}">
      <dsp:nvSpPr>
        <dsp:cNvPr id="0" name=""/>
        <dsp:cNvSpPr/>
      </dsp:nvSpPr>
      <dsp:spPr>
        <a:xfrm>
          <a:off x="3469246"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466017-4207-4088-9A48-83924D81DE85}">
      <dsp:nvSpPr>
        <dsp:cNvPr id="0" name=""/>
        <dsp:cNvSpPr/>
      </dsp:nvSpPr>
      <dsp:spPr>
        <a:xfrm>
          <a:off x="3469246"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64B67E-C161-4825-B816-E4B4578730C7}">
      <dsp:nvSpPr>
        <dsp:cNvPr id="0" name=""/>
        <dsp:cNvSpPr/>
      </dsp:nvSpPr>
      <dsp:spPr>
        <a:xfrm>
          <a:off x="2406262" y="1757428"/>
          <a:ext cx="1657737" cy="170854"/>
        </a:xfrm>
        <a:custGeom>
          <a:avLst/>
          <a:gdLst/>
          <a:ahLst/>
          <a:cxnLst/>
          <a:rect l="0" t="0" r="0" b="0"/>
          <a:pathLst>
            <a:path>
              <a:moveTo>
                <a:pt x="0" y="0"/>
              </a:moveTo>
              <a:lnTo>
                <a:pt x="0" y="85427"/>
              </a:lnTo>
              <a:lnTo>
                <a:pt x="1657737" y="85427"/>
              </a:lnTo>
              <a:lnTo>
                <a:pt x="1657737"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6AA3CD-580B-4124-B493-82B5641AF47F}">
      <dsp:nvSpPr>
        <dsp:cNvPr id="0" name=""/>
        <dsp:cNvSpPr/>
      </dsp:nvSpPr>
      <dsp:spPr>
        <a:xfrm>
          <a:off x="1811508"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E2357A-00AE-466C-9227-F8631DBC5E7B}">
      <dsp:nvSpPr>
        <dsp:cNvPr id="0" name=""/>
        <dsp:cNvSpPr/>
      </dsp:nvSpPr>
      <dsp:spPr>
        <a:xfrm>
          <a:off x="1811508"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CB3C2D-CCF1-46F1-BF43-DFA801217976}">
      <dsp:nvSpPr>
        <dsp:cNvPr id="0" name=""/>
        <dsp:cNvSpPr/>
      </dsp:nvSpPr>
      <dsp:spPr>
        <a:xfrm>
          <a:off x="1811508"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FACBEB-6D92-4071-B344-065DEC9EBF14}">
      <dsp:nvSpPr>
        <dsp:cNvPr id="0" name=""/>
        <dsp:cNvSpPr/>
      </dsp:nvSpPr>
      <dsp:spPr>
        <a:xfrm>
          <a:off x="2360542" y="1757428"/>
          <a:ext cx="91440" cy="170854"/>
        </a:xfrm>
        <a:custGeom>
          <a:avLst/>
          <a:gdLst/>
          <a:ahLst/>
          <a:cxnLst/>
          <a:rect l="0" t="0" r="0" b="0"/>
          <a:pathLst>
            <a:path>
              <a:moveTo>
                <a:pt x="45720" y="0"/>
              </a:moveTo>
              <a:lnTo>
                <a:pt x="4572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0FDF9B-1BBA-4146-A95F-FA16AF0AF3EA}">
      <dsp:nvSpPr>
        <dsp:cNvPr id="0" name=""/>
        <dsp:cNvSpPr/>
      </dsp:nvSpPr>
      <dsp:spPr>
        <a:xfrm>
          <a:off x="748524" y="1757428"/>
          <a:ext cx="1657737" cy="170854"/>
        </a:xfrm>
        <a:custGeom>
          <a:avLst/>
          <a:gdLst/>
          <a:ahLst/>
          <a:cxnLst/>
          <a:rect l="0" t="0" r="0" b="0"/>
          <a:pathLst>
            <a:path>
              <a:moveTo>
                <a:pt x="1657737" y="0"/>
              </a:moveTo>
              <a:lnTo>
                <a:pt x="1657737"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F7D219-46D3-444A-AE22-D0F7DB57040C}">
      <dsp:nvSpPr>
        <dsp:cNvPr id="0" name=""/>
        <dsp:cNvSpPr/>
      </dsp:nvSpPr>
      <dsp:spPr>
        <a:xfrm>
          <a:off x="2406262" y="1179777"/>
          <a:ext cx="2072172" cy="170854"/>
        </a:xfrm>
        <a:custGeom>
          <a:avLst/>
          <a:gdLst/>
          <a:ahLst/>
          <a:cxnLst/>
          <a:rect l="0" t="0" r="0" b="0"/>
          <a:pathLst>
            <a:path>
              <a:moveTo>
                <a:pt x="2072172" y="0"/>
              </a:moveTo>
              <a:lnTo>
                <a:pt x="2072172" y="85427"/>
              </a:lnTo>
              <a:lnTo>
                <a:pt x="0" y="85427"/>
              </a:lnTo>
              <a:lnTo>
                <a:pt x="0"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BA3863-6998-42BF-9461-285B1EC6BCB9}">
      <dsp:nvSpPr>
        <dsp:cNvPr id="0" name=""/>
        <dsp:cNvSpPr/>
      </dsp:nvSpPr>
      <dsp:spPr>
        <a:xfrm>
          <a:off x="3615732" y="772980"/>
          <a:ext cx="1725404"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t>CISCO Webex Products</a:t>
          </a:r>
          <a:endParaRPr lang="en-US" sz="1300" b="1" kern="1200" dirty="0"/>
        </a:p>
      </dsp:txBody>
      <dsp:txXfrm>
        <a:off x="3615732" y="772980"/>
        <a:ext cx="1725404" cy="406796"/>
      </dsp:txXfrm>
    </dsp:sp>
    <dsp:sp modelId="{7E8E1C51-EC10-4B24-A8BF-B5912CF0FA57}">
      <dsp:nvSpPr>
        <dsp:cNvPr id="0" name=""/>
        <dsp:cNvSpPr/>
      </dsp:nvSpPr>
      <dsp:spPr>
        <a:xfrm>
          <a:off x="1870262"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Meetings</a:t>
          </a:r>
          <a:endParaRPr lang="en-US" sz="1300" b="1" kern="1200" dirty="0"/>
        </a:p>
      </dsp:txBody>
      <dsp:txXfrm>
        <a:off x="1870262" y="1350631"/>
        <a:ext cx="1071999" cy="406796"/>
      </dsp:txXfrm>
    </dsp:sp>
    <dsp:sp modelId="{0014627A-6864-4993-8F14-032CC7AA91CF}">
      <dsp:nvSpPr>
        <dsp:cNvPr id="0" name=""/>
        <dsp:cNvSpPr/>
      </dsp:nvSpPr>
      <dsp:spPr>
        <a:xfrm>
          <a:off x="5082"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Personal Room</a:t>
          </a:r>
          <a:endParaRPr lang="en-US" sz="1300" kern="1200" dirty="0"/>
        </a:p>
      </dsp:txBody>
      <dsp:txXfrm>
        <a:off x="5082" y="1928283"/>
        <a:ext cx="1486883" cy="406796"/>
      </dsp:txXfrm>
    </dsp:sp>
    <dsp:sp modelId="{D0C01771-B0E4-4D44-A55E-1419650E98E2}">
      <dsp:nvSpPr>
        <dsp:cNvPr id="0" name=""/>
        <dsp:cNvSpPr/>
      </dsp:nvSpPr>
      <dsp:spPr>
        <a:xfrm>
          <a:off x="1662820"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Scheduled Meeting</a:t>
          </a:r>
          <a:endParaRPr lang="en-US" sz="1300" kern="1200" dirty="0"/>
        </a:p>
      </dsp:txBody>
      <dsp:txXfrm>
        <a:off x="1662820" y="1928283"/>
        <a:ext cx="1486883" cy="406796"/>
      </dsp:txXfrm>
    </dsp:sp>
    <dsp:sp modelId="{0A465CD2-EDF9-48B6-9A02-BDAF38DE5A84}">
      <dsp:nvSpPr>
        <dsp:cNvPr id="0" name=""/>
        <dsp:cNvSpPr/>
      </dsp:nvSpPr>
      <dsp:spPr>
        <a:xfrm>
          <a:off x="2034541"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1</a:t>
          </a:r>
          <a:endParaRPr lang="en-US" sz="1300" kern="1200" dirty="0"/>
        </a:p>
      </dsp:txBody>
      <dsp:txXfrm>
        <a:off x="2034541" y="2505935"/>
        <a:ext cx="813593" cy="406796"/>
      </dsp:txXfrm>
    </dsp:sp>
    <dsp:sp modelId="{5237DE16-0F06-4D21-9184-971823361A80}">
      <dsp:nvSpPr>
        <dsp:cNvPr id="0" name=""/>
        <dsp:cNvSpPr/>
      </dsp:nvSpPr>
      <dsp:spPr>
        <a:xfrm>
          <a:off x="2034541"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2</a:t>
          </a:r>
          <a:endParaRPr lang="en-US" sz="1300" kern="1200" dirty="0"/>
        </a:p>
      </dsp:txBody>
      <dsp:txXfrm>
        <a:off x="2034541" y="3083586"/>
        <a:ext cx="813593" cy="406796"/>
      </dsp:txXfrm>
    </dsp:sp>
    <dsp:sp modelId="{3D20951A-AF85-435D-B90C-9438200A278E}">
      <dsp:nvSpPr>
        <dsp:cNvPr id="0" name=""/>
        <dsp:cNvSpPr/>
      </dsp:nvSpPr>
      <dsp:spPr>
        <a:xfrm>
          <a:off x="2034541"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3</a:t>
          </a:r>
          <a:endParaRPr lang="en-US" sz="1300" kern="1200" dirty="0"/>
        </a:p>
      </dsp:txBody>
      <dsp:txXfrm>
        <a:off x="2034541" y="3661238"/>
        <a:ext cx="813593" cy="406796"/>
      </dsp:txXfrm>
    </dsp:sp>
    <dsp:sp modelId="{2C642E10-AAAD-4A28-8494-8902F0BD8E8D}">
      <dsp:nvSpPr>
        <dsp:cNvPr id="0" name=""/>
        <dsp:cNvSpPr/>
      </dsp:nvSpPr>
      <dsp:spPr>
        <a:xfrm>
          <a:off x="3320558"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Started from a Space</a:t>
          </a:r>
          <a:endParaRPr lang="en-US" sz="1300" kern="1200" dirty="0"/>
        </a:p>
      </dsp:txBody>
      <dsp:txXfrm>
        <a:off x="3320558" y="1928283"/>
        <a:ext cx="1486883" cy="406796"/>
      </dsp:txXfrm>
    </dsp:sp>
    <dsp:sp modelId="{1980C6E4-715E-41A4-9BAD-52AB14B75FB4}">
      <dsp:nvSpPr>
        <dsp:cNvPr id="0" name=""/>
        <dsp:cNvSpPr/>
      </dsp:nvSpPr>
      <dsp:spPr>
        <a:xfrm>
          <a:off x="3692279"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A</a:t>
          </a:r>
          <a:endParaRPr lang="en-US" sz="1300" kern="1200" dirty="0"/>
        </a:p>
      </dsp:txBody>
      <dsp:txXfrm>
        <a:off x="3692279" y="2505935"/>
        <a:ext cx="813593" cy="406796"/>
      </dsp:txXfrm>
    </dsp:sp>
    <dsp:sp modelId="{70D825E4-AF16-4AC0-83DC-EAD7AE2EBAF5}">
      <dsp:nvSpPr>
        <dsp:cNvPr id="0" name=""/>
        <dsp:cNvSpPr/>
      </dsp:nvSpPr>
      <dsp:spPr>
        <a:xfrm>
          <a:off x="3692279"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B</a:t>
          </a:r>
          <a:endParaRPr lang="en-US" sz="1300" kern="1200" dirty="0"/>
        </a:p>
      </dsp:txBody>
      <dsp:txXfrm>
        <a:off x="3692279" y="3083586"/>
        <a:ext cx="813593" cy="406796"/>
      </dsp:txXfrm>
    </dsp:sp>
    <dsp:sp modelId="{0E6D62B5-927B-435E-9861-1C03D689E0AE}">
      <dsp:nvSpPr>
        <dsp:cNvPr id="0" name=""/>
        <dsp:cNvSpPr/>
      </dsp:nvSpPr>
      <dsp:spPr>
        <a:xfrm>
          <a:off x="3692279"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C</a:t>
          </a:r>
          <a:endParaRPr lang="en-US" sz="1300" kern="1200" dirty="0"/>
        </a:p>
      </dsp:txBody>
      <dsp:txXfrm>
        <a:off x="3692279" y="3661238"/>
        <a:ext cx="813593" cy="406796"/>
      </dsp:txXfrm>
    </dsp:sp>
    <dsp:sp modelId="{66A05F73-6EF1-4B59-BB54-BDAB2DFF1887}">
      <dsp:nvSpPr>
        <dsp:cNvPr id="0" name=""/>
        <dsp:cNvSpPr/>
      </dsp:nvSpPr>
      <dsp:spPr>
        <a:xfrm>
          <a:off x="6014607"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Teams</a:t>
          </a:r>
          <a:endParaRPr lang="en-US" sz="1300" b="1" kern="1200" dirty="0"/>
        </a:p>
      </dsp:txBody>
      <dsp:txXfrm>
        <a:off x="6014607" y="1350631"/>
        <a:ext cx="1071999" cy="406796"/>
      </dsp:txXfrm>
    </dsp:sp>
    <dsp:sp modelId="{FDEC6554-BFC8-4441-B37A-E36CE9434B36}">
      <dsp:nvSpPr>
        <dsp:cNvPr id="0" name=""/>
        <dsp:cNvSpPr/>
      </dsp:nvSpPr>
      <dsp:spPr>
        <a:xfrm>
          <a:off x="4978296"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Teams</a:t>
          </a:r>
          <a:endParaRPr lang="en-US" sz="1300" kern="1200" dirty="0"/>
        </a:p>
      </dsp:txBody>
      <dsp:txXfrm>
        <a:off x="4978296" y="1928283"/>
        <a:ext cx="1486883" cy="406796"/>
      </dsp:txXfrm>
    </dsp:sp>
    <dsp:sp modelId="{548ACD7A-1B66-4815-B82A-5C91C59DE609}">
      <dsp:nvSpPr>
        <dsp:cNvPr id="0" name=""/>
        <dsp:cNvSpPr/>
      </dsp:nvSpPr>
      <dsp:spPr>
        <a:xfrm>
          <a:off x="4822716"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 1</a:t>
          </a:r>
          <a:endParaRPr lang="en-US" sz="1300" kern="1200" dirty="0"/>
        </a:p>
      </dsp:txBody>
      <dsp:txXfrm>
        <a:off x="4822716" y="2505935"/>
        <a:ext cx="813593" cy="406796"/>
      </dsp:txXfrm>
    </dsp:sp>
    <dsp:sp modelId="{97903BF9-0CD5-451F-8BC5-EC64DDDBD2C3}">
      <dsp:nvSpPr>
        <dsp:cNvPr id="0" name=""/>
        <dsp:cNvSpPr/>
      </dsp:nvSpPr>
      <dsp:spPr>
        <a:xfrm>
          <a:off x="502611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General</a:t>
          </a:r>
          <a:endParaRPr lang="en-US" sz="1300" kern="1200" dirty="0"/>
        </a:p>
      </dsp:txBody>
      <dsp:txXfrm>
        <a:off x="5026115" y="3083586"/>
        <a:ext cx="813593" cy="406796"/>
      </dsp:txXfrm>
    </dsp:sp>
    <dsp:sp modelId="{F7BAC986-E040-4458-8913-364021CC6C1B}">
      <dsp:nvSpPr>
        <dsp:cNvPr id="0" name=""/>
        <dsp:cNvSpPr/>
      </dsp:nvSpPr>
      <dsp:spPr>
        <a:xfrm>
          <a:off x="580716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 2</a:t>
          </a:r>
          <a:endParaRPr lang="en-US" sz="1300" kern="1200" dirty="0"/>
        </a:p>
      </dsp:txBody>
      <dsp:txXfrm>
        <a:off x="5807165" y="2505935"/>
        <a:ext cx="813593" cy="406796"/>
      </dsp:txXfrm>
    </dsp:sp>
    <dsp:sp modelId="{B1A203C3-D9DD-40C2-932C-B9E41D94A30B}">
      <dsp:nvSpPr>
        <dsp:cNvPr id="0" name=""/>
        <dsp:cNvSpPr/>
      </dsp:nvSpPr>
      <dsp:spPr>
        <a:xfrm>
          <a:off x="6010563"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General</a:t>
          </a:r>
          <a:endParaRPr lang="en-US" sz="1300" kern="1200" dirty="0"/>
        </a:p>
      </dsp:txBody>
      <dsp:txXfrm>
        <a:off x="6010563" y="3083586"/>
        <a:ext cx="813593" cy="406796"/>
      </dsp:txXfrm>
    </dsp:sp>
    <dsp:sp modelId="{B9776167-C1D5-45AC-A12D-C2494B2347D9}">
      <dsp:nvSpPr>
        <dsp:cNvPr id="0" name=""/>
        <dsp:cNvSpPr/>
      </dsp:nvSpPr>
      <dsp:spPr>
        <a:xfrm>
          <a:off x="6010563"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Subsystem 1</a:t>
          </a:r>
          <a:endParaRPr lang="en-US" sz="1300" kern="1200" dirty="0"/>
        </a:p>
      </dsp:txBody>
      <dsp:txXfrm>
        <a:off x="6010563" y="3661238"/>
        <a:ext cx="813593" cy="406796"/>
      </dsp:txXfrm>
    </dsp:sp>
    <dsp:sp modelId="{F9290849-4CA8-49D0-8B14-5BF9435CAC92}">
      <dsp:nvSpPr>
        <dsp:cNvPr id="0" name=""/>
        <dsp:cNvSpPr/>
      </dsp:nvSpPr>
      <dsp:spPr>
        <a:xfrm>
          <a:off x="6010563" y="4238889"/>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Subsystem 2</a:t>
          </a:r>
          <a:endParaRPr lang="en-US" sz="1300" kern="1200" dirty="0"/>
        </a:p>
      </dsp:txBody>
      <dsp:txXfrm>
        <a:off x="6010563" y="4238889"/>
        <a:ext cx="813593" cy="406796"/>
      </dsp:txXfrm>
    </dsp:sp>
    <dsp:sp modelId="{4EB7BA63-435E-4BB6-B4F0-A50FBE610A6B}">
      <dsp:nvSpPr>
        <dsp:cNvPr id="0" name=""/>
        <dsp:cNvSpPr/>
      </dsp:nvSpPr>
      <dsp:spPr>
        <a:xfrm>
          <a:off x="6636034"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Spaces</a:t>
          </a:r>
          <a:endParaRPr lang="en-US" sz="1300" kern="1200" dirty="0"/>
        </a:p>
      </dsp:txBody>
      <dsp:txXfrm>
        <a:off x="6636034" y="1928283"/>
        <a:ext cx="1486883" cy="406796"/>
      </dsp:txXfrm>
    </dsp:sp>
    <dsp:sp modelId="{1A954FA3-DC31-44F6-BF23-11DAEF7347DF}">
      <dsp:nvSpPr>
        <dsp:cNvPr id="0" name=""/>
        <dsp:cNvSpPr/>
      </dsp:nvSpPr>
      <dsp:spPr>
        <a:xfrm>
          <a:off x="700775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1</a:t>
          </a:r>
          <a:endParaRPr lang="en-US" sz="1300" kern="1200" dirty="0"/>
        </a:p>
      </dsp:txBody>
      <dsp:txXfrm>
        <a:off x="7007755" y="2505935"/>
        <a:ext cx="813593" cy="406796"/>
      </dsp:txXfrm>
    </dsp:sp>
    <dsp:sp modelId="{6C9E0F7B-883C-488F-AE87-E4108F3F1EDE}">
      <dsp:nvSpPr>
        <dsp:cNvPr id="0" name=""/>
        <dsp:cNvSpPr/>
      </dsp:nvSpPr>
      <dsp:spPr>
        <a:xfrm>
          <a:off x="700775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2</a:t>
          </a:r>
          <a:endParaRPr lang="en-US" sz="1300" kern="1200" dirty="0"/>
        </a:p>
      </dsp:txBody>
      <dsp:txXfrm>
        <a:off x="7007755" y="3083586"/>
        <a:ext cx="813593" cy="406796"/>
      </dsp:txXfrm>
    </dsp:sp>
    <dsp:sp modelId="{263B2381-3AB1-420A-A06E-857983B1367D}">
      <dsp:nvSpPr>
        <dsp:cNvPr id="0" name=""/>
        <dsp:cNvSpPr/>
      </dsp:nvSpPr>
      <dsp:spPr>
        <a:xfrm>
          <a:off x="7007755"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3</a:t>
          </a:r>
          <a:endParaRPr lang="en-US" sz="1300" kern="1200" dirty="0"/>
        </a:p>
      </dsp:txBody>
      <dsp:txXfrm>
        <a:off x="7007755" y="3661238"/>
        <a:ext cx="813593" cy="40679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CE15797-24C9-4675-B1B8-432C72ACF1F2}"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2549069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2611201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227458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145588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E15797-24C9-4675-B1B8-432C72ACF1F2}"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4005547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E15797-24C9-4675-B1B8-432C72ACF1F2}"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4215683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E15797-24C9-4675-B1B8-432C72ACF1F2}" type="datetimeFigureOut">
              <a:rPr lang="en-US" smtClean="0"/>
              <a:pPr/>
              <a:t>3/24/2020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2252040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E15797-24C9-4675-B1B8-432C72ACF1F2}" type="datetimeFigureOut">
              <a:rPr lang="en-US" smtClean="0"/>
              <a:pPr/>
              <a:t>3/24/2020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3156044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15797-24C9-4675-B1B8-432C72ACF1F2}" type="datetimeFigureOut">
              <a:rPr lang="en-US" smtClean="0"/>
              <a:pPr/>
              <a:t>3/24/2020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2469683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5814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319650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15797-24C9-4675-B1B8-432C72ACF1F2}" type="datetimeFigureOut">
              <a:rPr lang="en-US" smtClean="0"/>
              <a:pPr/>
              <a:t>3/24/2020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1131880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help.webex.com/en-us/wghlt5/Webex-Teams-See-People-s-Availabilit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ebex.com/downloads.html/"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Calibri" panose="020F0502020204030204" pitchFamily="34" charset="0"/>
                <a:ea typeface="Calibri" panose="020F0502020204030204" pitchFamily="34" charset="0"/>
                <a:cs typeface="Times New Roman" panose="02020603050405020304" pitchFamily="18" charset="0"/>
              </a:rPr>
              <a:t>Creating &amp; Using </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Webex </a:t>
            </a:r>
            <a:r>
              <a:rPr lang="en-US" dirty="0" smtClean="0">
                <a:latin typeface="Calibri" panose="020F0502020204030204" pitchFamily="34" charset="0"/>
                <a:ea typeface="Calibri" panose="020F0502020204030204" pitchFamily="34" charset="0"/>
                <a:cs typeface="Times New Roman" panose="02020603050405020304" pitchFamily="18" charset="0"/>
              </a:rPr>
              <a:t>Teams and</a:t>
            </a:r>
            <a:br>
              <a:rPr lang="en-US" dirty="0" smtClean="0">
                <a:latin typeface="Calibri" panose="020F0502020204030204" pitchFamily="34" charset="0"/>
                <a:ea typeface="Calibri" panose="020F0502020204030204" pitchFamily="34" charset="0"/>
                <a:cs typeface="Times New Roman" panose="02020603050405020304" pitchFamily="18" charset="0"/>
              </a:rPr>
            </a:br>
            <a:r>
              <a:rPr lang="en-US" dirty="0" smtClean="0">
                <a:latin typeface="Calibri" panose="020F0502020204030204" pitchFamily="34" charset="0"/>
                <a:ea typeface="Calibri" panose="020F0502020204030204" pitchFamily="34" charset="0"/>
                <a:cs typeface="Times New Roman" panose="02020603050405020304" pitchFamily="18" charset="0"/>
              </a:rPr>
              <a:t>Using Webex Meetings</a:t>
            </a:r>
            <a:endParaRPr lang="en-US" dirty="0"/>
          </a:p>
        </p:txBody>
      </p:sp>
      <p:sp>
        <p:nvSpPr>
          <p:cNvPr id="3" name="Subtitle 2"/>
          <p:cNvSpPr>
            <a:spLocks noGrp="1"/>
          </p:cNvSpPr>
          <p:nvPr>
            <p:ph type="subTitle" idx="1"/>
          </p:nvPr>
        </p:nvSpPr>
        <p:spPr/>
        <p:txBody>
          <a:bodyPr>
            <a:normAutofit fontScale="92500" lnSpcReduction="20000"/>
          </a:bodyPr>
          <a:lstStyle/>
          <a:p>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smtClean="0">
                <a:latin typeface="Calibri" panose="020F0502020204030204" pitchFamily="34" charset="0"/>
                <a:ea typeface="Calibri" panose="020F0502020204030204" pitchFamily="34" charset="0"/>
                <a:cs typeface="Times New Roman" panose="02020603050405020304" pitchFamily="18" charset="0"/>
              </a:rPr>
              <a:t>By </a:t>
            </a:r>
          </a:p>
          <a:p>
            <a:r>
              <a:rPr lang="en-US" b="1" dirty="0" smtClean="0">
                <a:latin typeface="Calibri" panose="020F0502020204030204" pitchFamily="34" charset="0"/>
                <a:ea typeface="Calibri" panose="020F0502020204030204" pitchFamily="34" charset="0"/>
                <a:cs typeface="Times New Roman" panose="02020603050405020304" pitchFamily="18" charset="0"/>
              </a:rPr>
              <a:t>The </a:t>
            </a:r>
            <a:r>
              <a:rPr lang="en-US" b="1" dirty="0">
                <a:latin typeface="Calibri" panose="020F0502020204030204" pitchFamily="34" charset="0"/>
                <a:ea typeface="Calibri" panose="020F0502020204030204" pitchFamily="34" charset="0"/>
                <a:cs typeface="Times New Roman" panose="02020603050405020304" pitchFamily="18" charset="0"/>
              </a:rPr>
              <a:t>Design Lab at </a:t>
            </a:r>
            <a:r>
              <a:rPr lang="en-US" b="1" dirty="0" smtClean="0">
                <a:latin typeface="Calibri" panose="020F0502020204030204" pitchFamily="34" charset="0"/>
                <a:ea typeface="Calibri" panose="020F0502020204030204" pitchFamily="34" charset="0"/>
                <a:cs typeface="Times New Roman" panose="02020603050405020304" pitchFamily="18" charset="0"/>
              </a:rPr>
              <a:t>Rensselaer </a:t>
            </a:r>
          </a:p>
          <a:p>
            <a:r>
              <a:rPr lang="en-US" dirty="0" smtClean="0">
                <a:latin typeface="Calibri" panose="020F0502020204030204" pitchFamily="34" charset="0"/>
                <a:ea typeface="Calibri" panose="020F0502020204030204" pitchFamily="34" charset="0"/>
                <a:cs typeface="Times New Roman" panose="02020603050405020304" pitchFamily="18" charset="0"/>
              </a:rPr>
              <a:t>Team</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4" name="TextBox 3"/>
          <p:cNvSpPr txBox="1"/>
          <p:nvPr/>
        </p:nvSpPr>
        <p:spPr>
          <a:xfrm>
            <a:off x="340663" y="6315739"/>
            <a:ext cx="1183337" cy="369332"/>
          </a:xfrm>
          <a:prstGeom prst="rect">
            <a:avLst/>
          </a:prstGeom>
          <a:noFill/>
        </p:spPr>
        <p:txBody>
          <a:bodyPr wrap="none" rtlCol="0">
            <a:spAutoFit/>
          </a:bodyPr>
          <a:lstStyle/>
          <a:p>
            <a:r>
              <a:rPr lang="en-US" dirty="0" smtClean="0"/>
              <a:t>3/17/2020</a:t>
            </a:r>
            <a:endParaRPr lang="en-US" dirty="0"/>
          </a:p>
        </p:txBody>
      </p:sp>
      <p:sp>
        <p:nvSpPr>
          <p:cNvPr id="5" name="TextBox 4"/>
          <p:cNvSpPr txBox="1"/>
          <p:nvPr/>
        </p:nvSpPr>
        <p:spPr>
          <a:xfrm>
            <a:off x="6984694" y="5530466"/>
            <a:ext cx="4616067" cy="646331"/>
          </a:xfrm>
          <a:prstGeom prst="rect">
            <a:avLst/>
          </a:prstGeom>
          <a:noFill/>
        </p:spPr>
        <p:txBody>
          <a:bodyPr wrap="square" rtlCol="0">
            <a:spAutoFit/>
          </a:bodyPr>
          <a:lstStyle/>
          <a:p>
            <a:r>
              <a:rPr lang="en-US" b="1" dirty="0" smtClean="0"/>
              <a:t>Note – this document will be updated as new info is available.</a:t>
            </a:r>
            <a:endParaRPr lang="en-US" b="1" dirty="0"/>
          </a:p>
        </p:txBody>
      </p:sp>
    </p:spTree>
    <p:extLst>
      <p:ext uri="{BB962C8B-B14F-4D97-AF65-F5344CB8AC3E}">
        <p14:creationId xmlns:p14="http://schemas.microsoft.com/office/powerpoint/2010/main" xmlns="" val="3765551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Meetings</a:t>
            </a:r>
            <a:endParaRPr lang="en-US" dirty="0"/>
          </a:p>
        </p:txBody>
      </p:sp>
      <p:sp>
        <p:nvSpPr>
          <p:cNvPr id="3" name="Content Placeholder 2"/>
          <p:cNvSpPr>
            <a:spLocks noGrp="1"/>
          </p:cNvSpPr>
          <p:nvPr>
            <p:ph idx="1"/>
          </p:nvPr>
        </p:nvSpPr>
        <p:spPr/>
        <p:txBody>
          <a:bodyPr/>
          <a:lstStyle/>
          <a:p>
            <a:r>
              <a:rPr lang="en-US" dirty="0" smtClean="0"/>
              <a:t>Supports</a:t>
            </a:r>
          </a:p>
          <a:p>
            <a:pPr lvl="1"/>
            <a:r>
              <a:rPr lang="en-US" dirty="0" smtClean="0"/>
              <a:t>Voice only calls</a:t>
            </a:r>
          </a:p>
          <a:p>
            <a:pPr lvl="1"/>
            <a:r>
              <a:rPr lang="en-US" dirty="0" smtClean="0"/>
              <a:t>Voice &amp; camera video calls</a:t>
            </a:r>
          </a:p>
          <a:p>
            <a:pPr lvl="1"/>
            <a:r>
              <a:rPr lang="en-US" dirty="0" smtClean="0"/>
              <a:t>Either of the above with screen sharing which can also be annotated</a:t>
            </a:r>
          </a:p>
          <a:p>
            <a:pPr lvl="1"/>
            <a:r>
              <a:rPr lang="en-US" dirty="0" smtClean="0"/>
              <a:t>The above plus a whiteboard</a:t>
            </a:r>
          </a:p>
          <a:p>
            <a:r>
              <a:rPr lang="en-US" dirty="0" smtClean="0"/>
              <a:t>Explanation of people’s icons </a:t>
            </a:r>
            <a:r>
              <a:rPr lang="en-US" dirty="0" smtClean="0">
                <a:hlinkClick r:id="rId2"/>
              </a:rPr>
              <a:t>–</a:t>
            </a:r>
            <a:r>
              <a:rPr lang="en-US" dirty="0" smtClean="0"/>
              <a:t> </a:t>
            </a:r>
            <a:br>
              <a:rPr lang="en-US" dirty="0" smtClean="0"/>
            </a:br>
            <a:r>
              <a:rPr lang="en-US" sz="2400" dirty="0" smtClean="0">
                <a:hlinkClick r:id="rId2"/>
              </a:rPr>
              <a:t>https://help.webex.com/en-us/wghlt5/Webex-Teams-See-People-s-Availability</a:t>
            </a:r>
            <a:endParaRPr lang="en-US" dirty="0" smtClean="0"/>
          </a:p>
          <a:p>
            <a:endParaRPr lang="en-US" dirty="0"/>
          </a:p>
        </p:txBody>
      </p:sp>
    </p:spTree>
    <p:extLst>
      <p:ext uri="{BB962C8B-B14F-4D97-AF65-F5344CB8AC3E}">
        <p14:creationId xmlns:p14="http://schemas.microsoft.com/office/powerpoint/2010/main" xmlns="" val="1142458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Webex Meeting</a:t>
            </a:r>
            <a:endParaRPr lang="en-US" dirty="0"/>
          </a:p>
        </p:txBody>
      </p:sp>
      <p:pic>
        <p:nvPicPr>
          <p:cNvPr id="1026" name="Picture 2" descr="Z:\My Documents\icecream videos\WEbex Meeting - Showing Icons.png"/>
          <p:cNvPicPr>
            <a:picLocks noChangeAspect="1" noChangeArrowheads="1"/>
          </p:cNvPicPr>
          <p:nvPr/>
        </p:nvPicPr>
        <p:blipFill>
          <a:blip r:embed="rId2" cstate="print"/>
          <a:srcRect/>
          <a:stretch>
            <a:fillRect/>
          </a:stretch>
        </p:blipFill>
        <p:spPr bwMode="auto">
          <a:xfrm>
            <a:off x="776401" y="1353311"/>
            <a:ext cx="7633730" cy="3900805"/>
          </a:xfrm>
          <a:prstGeom prst="rect">
            <a:avLst/>
          </a:prstGeom>
          <a:noFill/>
        </p:spPr>
      </p:pic>
      <p:sp>
        <p:nvSpPr>
          <p:cNvPr id="6" name="Line Callout 2 5"/>
          <p:cNvSpPr/>
          <p:nvPr/>
        </p:nvSpPr>
        <p:spPr>
          <a:xfrm>
            <a:off x="4279498" y="5557176"/>
            <a:ext cx="5486294" cy="1041876"/>
          </a:xfrm>
          <a:prstGeom prst="borderCallout2">
            <a:avLst>
              <a:gd name="adj1" fmla="val 18750"/>
              <a:gd name="adj2" fmla="val -8333"/>
              <a:gd name="adj3" fmla="val 18750"/>
              <a:gd name="adj4" fmla="val -16667"/>
              <a:gd name="adj5" fmla="val -81253"/>
              <a:gd name="adj6" fmla="val -17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Share either Your Screen (recommended) or a single app, e.g. PowerPoint</a:t>
            </a:r>
            <a:endParaRPr lang="en-US" dirty="0"/>
          </a:p>
        </p:txBody>
      </p:sp>
      <p:sp>
        <p:nvSpPr>
          <p:cNvPr id="7" name="Line Callout 2 6"/>
          <p:cNvSpPr/>
          <p:nvPr/>
        </p:nvSpPr>
        <p:spPr>
          <a:xfrm>
            <a:off x="5730346" y="387768"/>
            <a:ext cx="5486294" cy="471768"/>
          </a:xfrm>
          <a:prstGeom prst="borderCallout2">
            <a:avLst>
              <a:gd name="adj1" fmla="val 18750"/>
              <a:gd name="adj2" fmla="val -8333"/>
              <a:gd name="adj3" fmla="val 18750"/>
              <a:gd name="adj4" fmla="val -16667"/>
              <a:gd name="adj5" fmla="val 805122"/>
              <a:gd name="adj6" fmla="val -38048"/>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See the Participant List</a:t>
            </a:r>
            <a:endParaRPr lang="en-US" dirty="0"/>
          </a:p>
        </p:txBody>
      </p:sp>
      <p:sp>
        <p:nvSpPr>
          <p:cNvPr id="8" name="Line Callout 2 7"/>
          <p:cNvSpPr/>
          <p:nvPr/>
        </p:nvSpPr>
        <p:spPr>
          <a:xfrm>
            <a:off x="6138778" y="1052232"/>
            <a:ext cx="5486294" cy="471768"/>
          </a:xfrm>
          <a:prstGeom prst="borderCallout2">
            <a:avLst>
              <a:gd name="adj1" fmla="val 18750"/>
              <a:gd name="adj2" fmla="val -8333"/>
              <a:gd name="adj3" fmla="val 18750"/>
              <a:gd name="adj4" fmla="val -16667"/>
              <a:gd name="adj5" fmla="val 673321"/>
              <a:gd name="adj6" fmla="val -3671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See the text Chat window</a:t>
            </a:r>
            <a:endParaRPr lang="en-US" dirty="0"/>
          </a:p>
        </p:txBody>
      </p:sp>
      <p:sp>
        <p:nvSpPr>
          <p:cNvPr id="9" name="Line Callout 2 8"/>
          <p:cNvSpPr/>
          <p:nvPr/>
        </p:nvSpPr>
        <p:spPr>
          <a:xfrm>
            <a:off x="8646451" y="2936451"/>
            <a:ext cx="3155024" cy="935462"/>
          </a:xfrm>
          <a:prstGeom prst="borderCallout2">
            <a:avLst>
              <a:gd name="adj1" fmla="val 18750"/>
              <a:gd name="adj2" fmla="val -8333"/>
              <a:gd name="adj3" fmla="val 85397"/>
              <a:gd name="adj4" fmla="val -117666"/>
              <a:gd name="adj5" fmla="val 140147"/>
              <a:gd name="adj6" fmla="val -128053"/>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If you join from a web browser, you may not see this Chat icon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Content – Screen or App</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438912" y="1432179"/>
            <a:ext cx="8153400" cy="4286250"/>
          </a:xfrm>
          <a:prstGeom prst="rect">
            <a:avLst/>
          </a:prstGeom>
          <a:noFill/>
          <a:ln w="9525">
            <a:noFill/>
            <a:miter lim="800000"/>
            <a:headEnd/>
            <a:tailEnd/>
          </a:ln>
        </p:spPr>
      </p:pic>
      <p:sp>
        <p:nvSpPr>
          <p:cNvPr id="5" name="Line Callout 2 4"/>
          <p:cNvSpPr/>
          <p:nvPr/>
        </p:nvSpPr>
        <p:spPr>
          <a:xfrm>
            <a:off x="8979408" y="2076360"/>
            <a:ext cx="2322576" cy="1416648"/>
          </a:xfrm>
          <a:prstGeom prst="borderCallout2">
            <a:avLst>
              <a:gd name="adj1" fmla="val 18750"/>
              <a:gd name="adj2" fmla="val -8333"/>
              <a:gd name="adj3" fmla="val 18750"/>
              <a:gd name="adj4" fmla="val -16667"/>
              <a:gd name="adj5" fmla="val 45903"/>
              <a:gd name="adj6" fmla="val -92930"/>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Note that I have 2 monitors! Can share either one</a:t>
            </a:r>
            <a:endParaRPr lang="en-US" dirty="0"/>
          </a:p>
        </p:txBody>
      </p:sp>
      <p:sp>
        <p:nvSpPr>
          <p:cNvPr id="6" name="Line Callout 2 5"/>
          <p:cNvSpPr/>
          <p:nvPr/>
        </p:nvSpPr>
        <p:spPr>
          <a:xfrm>
            <a:off x="8985504" y="4185576"/>
            <a:ext cx="2322576" cy="1416648"/>
          </a:xfrm>
          <a:prstGeom prst="borderCallout2">
            <a:avLst>
              <a:gd name="adj1" fmla="val 18750"/>
              <a:gd name="adj2" fmla="val -8333"/>
              <a:gd name="adj3" fmla="val 18750"/>
              <a:gd name="adj4" fmla="val -16667"/>
              <a:gd name="adj5" fmla="val 34285"/>
              <a:gd name="adj6" fmla="val -70883"/>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OR I can choose to share a single app</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 Tips – Not in Any Order</a:t>
            </a:r>
            <a:endParaRPr lang="en-US" dirty="0"/>
          </a:p>
        </p:txBody>
      </p:sp>
      <p:sp>
        <p:nvSpPr>
          <p:cNvPr id="4" name="Content Placeholder 3"/>
          <p:cNvSpPr>
            <a:spLocks noGrp="1"/>
          </p:cNvSpPr>
          <p:nvPr>
            <p:ph sz="half" idx="1"/>
          </p:nvPr>
        </p:nvSpPr>
        <p:spPr/>
        <p:txBody>
          <a:bodyPr>
            <a:normAutofit fontScale="70000" lnSpcReduction="20000"/>
          </a:bodyPr>
          <a:lstStyle/>
          <a:p>
            <a:r>
              <a:rPr lang="en-US" dirty="0" smtClean="0"/>
              <a:t>Mute your Mic if not speaking to reduce noise and bandwidth</a:t>
            </a:r>
          </a:p>
          <a:p>
            <a:r>
              <a:rPr lang="en-US" dirty="0" smtClean="0"/>
              <a:t>The host can mute anyone to avoid feedback via the Participants window</a:t>
            </a:r>
          </a:p>
          <a:p>
            <a:r>
              <a:rPr lang="en-US" dirty="0" smtClean="0"/>
              <a:t>Mute Video if not needed to save bandwidth</a:t>
            </a:r>
          </a:p>
          <a:p>
            <a:r>
              <a:rPr lang="en-US" dirty="0" smtClean="0"/>
              <a:t>When presenting, can use the round icons at the bottom of the screen or in the Sharing menu at the top of the screen</a:t>
            </a:r>
          </a:p>
          <a:p>
            <a:r>
              <a:rPr lang="en-US" dirty="0" smtClean="0"/>
              <a:t>When sharing content, you can share either your entire screen OR just a single app, e.g. PowerPoint. In case you need to change apps, it’s easier to share your whole screen</a:t>
            </a:r>
          </a:p>
          <a:p>
            <a:r>
              <a:rPr lang="en-US" dirty="0"/>
              <a:t>If there are audio issues, mute your mic and speaker and call into the meeting </a:t>
            </a:r>
            <a:r>
              <a:rPr lang="en-US" dirty="0" smtClean="0"/>
              <a:t>instead</a:t>
            </a:r>
          </a:p>
        </p:txBody>
      </p:sp>
      <p:sp>
        <p:nvSpPr>
          <p:cNvPr id="5" name="Content Placeholder 4"/>
          <p:cNvSpPr>
            <a:spLocks noGrp="1"/>
          </p:cNvSpPr>
          <p:nvPr>
            <p:ph sz="half" idx="2"/>
          </p:nvPr>
        </p:nvSpPr>
        <p:spPr/>
        <p:txBody>
          <a:bodyPr>
            <a:normAutofit fontScale="70000" lnSpcReduction="20000"/>
          </a:bodyPr>
          <a:lstStyle/>
          <a:p>
            <a:r>
              <a:rPr lang="en-US" dirty="0" smtClean="0"/>
              <a:t>For groups larger than 8, suggest using the Chat window to gather feedback, questions, etc. to minimize sound problems (noise / feedback)</a:t>
            </a:r>
          </a:p>
          <a:p>
            <a:r>
              <a:rPr lang="en-US" dirty="0" smtClean="0"/>
              <a:t>For personal rooms, the meeting starts when the host arrives and ends when the host leaves.</a:t>
            </a:r>
          </a:p>
          <a:p>
            <a:r>
              <a:rPr lang="en-US" dirty="0" smtClean="0"/>
              <a:t>For meetings created from a space, the meeting ends when the last person leaves. Others can come and go while the meeting is open.</a:t>
            </a:r>
          </a:p>
          <a:p>
            <a:r>
              <a:rPr lang="en-US" dirty="0" smtClean="0"/>
              <a:t>For scheduled meetings, the meeting starts after the scheduled time once the host joins. It does not automatically close at the scheduled end time.</a:t>
            </a:r>
            <a:endParaRPr lang="en-US" dirty="0"/>
          </a:p>
        </p:txBody>
      </p:sp>
    </p:spTree>
    <p:extLst>
      <p:ext uri="{BB962C8B-B14F-4D97-AF65-F5344CB8AC3E}">
        <p14:creationId xmlns:p14="http://schemas.microsoft.com/office/powerpoint/2010/main" xmlns="" val="4279343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 Tips - Continued</a:t>
            </a:r>
            <a:endParaRPr lang="en-US" dirty="0"/>
          </a:p>
        </p:txBody>
      </p:sp>
      <p:sp>
        <p:nvSpPr>
          <p:cNvPr id="6" name="Content Placeholder 5"/>
          <p:cNvSpPr>
            <a:spLocks noGrp="1"/>
          </p:cNvSpPr>
          <p:nvPr>
            <p:ph sz="half" idx="1"/>
          </p:nvPr>
        </p:nvSpPr>
        <p:spPr/>
        <p:txBody>
          <a:bodyPr>
            <a:normAutofit/>
          </a:bodyPr>
          <a:lstStyle/>
          <a:p>
            <a:r>
              <a:rPr lang="en-US" sz="2000" dirty="0" smtClean="0"/>
              <a:t>Take a roll call at the start of a meeting to verify everyone's audio and/or video</a:t>
            </a:r>
          </a:p>
          <a:p>
            <a:r>
              <a:rPr lang="en-US" sz="2000" dirty="0" smtClean="0"/>
              <a:t>Meetings started from a space also allow you to call in. When you click the Join button, you can choose Audio to be either computer or phone.</a:t>
            </a:r>
          </a:p>
          <a:p>
            <a:r>
              <a:rPr lang="en-US" sz="2000" dirty="0" smtClean="0"/>
              <a:t>If you have two monitors available (laptop + an external monitor/TV) you can move the Team Space to the second screen and use the other monitor for the meeting.</a:t>
            </a:r>
          </a:p>
          <a:p>
            <a:r>
              <a:rPr lang="en-US" sz="2000" dirty="0" smtClean="0"/>
              <a:t>If your audio is poor, try leaving and rejoining the meeting</a:t>
            </a:r>
            <a:r>
              <a:rPr lang="en-US" sz="2000" dirty="0" smtClean="0"/>
              <a:t>. If still a problem you can leave and rejoin, selecting “phone” for audio.</a:t>
            </a:r>
            <a:endParaRPr lang="en-US" sz="2000" dirty="0" smtClean="0"/>
          </a:p>
        </p:txBody>
      </p:sp>
      <p:sp>
        <p:nvSpPr>
          <p:cNvPr id="7" name="Content Placeholder 6"/>
          <p:cNvSpPr>
            <a:spLocks noGrp="1"/>
          </p:cNvSpPr>
          <p:nvPr>
            <p:ph sz="half" idx="2"/>
          </p:nvPr>
        </p:nvSpPr>
        <p:spPr/>
        <p:txBody>
          <a:bodyPr>
            <a:normAutofit/>
          </a:bodyPr>
          <a:lstStyle/>
          <a:p>
            <a:r>
              <a:rPr lang="en-US" sz="2000" dirty="0" smtClean="0"/>
              <a:t>Only 1 person can share content at a time. If a second person starts to share, the first person's sharing is ended.</a:t>
            </a:r>
          </a:p>
          <a:p>
            <a:r>
              <a:rPr lang="en-US" sz="2000" dirty="0" smtClean="0"/>
              <a:t>To start or join a meeting, use the green icon in the upper right of the Team Space window.</a:t>
            </a:r>
          </a:p>
          <a:p>
            <a:r>
              <a:rPr lang="en-US" sz="2000" dirty="0" smtClean="0"/>
              <a:t>To access the settings for Teams, click on the round icon at the top left with your photo or initials. Choose settings and make whatever changes are desired. We suggest that you turn off the video when answering calls option to reduce bandwidth</a:t>
            </a:r>
            <a:r>
              <a:rPr lang="en-US" sz="2000" dirty="0" smtClean="0"/>
              <a:t>.</a:t>
            </a:r>
          </a:p>
          <a:p>
            <a:r>
              <a:rPr lang="en-US" sz="2000" dirty="0" smtClean="0"/>
              <a:t>If you plug in a webcam after the meeting starts, you may need to exit the meeting and rejoin to activate the camera.</a:t>
            </a:r>
            <a:endParaRPr lang="en-US" sz="2000" dirty="0" smtClean="0"/>
          </a:p>
          <a:p>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930702" y="2994699"/>
            <a:ext cx="3296600" cy="3516740"/>
          </a:xfrm>
          <a:prstGeom prst="rect">
            <a:avLst/>
          </a:prstGeom>
        </p:spPr>
      </p:pic>
      <p:sp>
        <p:nvSpPr>
          <p:cNvPr id="2" name="Title 1"/>
          <p:cNvSpPr>
            <a:spLocks noGrp="1"/>
          </p:cNvSpPr>
          <p:nvPr>
            <p:ph type="title"/>
          </p:nvPr>
        </p:nvSpPr>
        <p:spPr/>
        <p:txBody>
          <a:bodyPr/>
          <a:lstStyle/>
          <a:p>
            <a:r>
              <a:rPr lang="en-US" dirty="0" smtClean="0"/>
              <a:t>Poor Internet Tips</a:t>
            </a:r>
            <a:endParaRPr lang="en-US" dirty="0"/>
          </a:p>
        </p:txBody>
      </p:sp>
      <p:sp>
        <p:nvSpPr>
          <p:cNvPr id="3" name="Content Placeholder 2"/>
          <p:cNvSpPr>
            <a:spLocks noGrp="1"/>
          </p:cNvSpPr>
          <p:nvPr>
            <p:ph idx="1"/>
          </p:nvPr>
        </p:nvSpPr>
        <p:spPr/>
        <p:txBody>
          <a:bodyPr/>
          <a:lstStyle/>
          <a:p>
            <a:r>
              <a:rPr lang="en-US" dirty="0" smtClean="0"/>
              <a:t>It is possible to call in (with a phone) to meetings or team spaces if bandwidth/connection are limited</a:t>
            </a: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64883" y="2814835"/>
            <a:ext cx="3348063" cy="1050722"/>
          </a:xfrm>
          <a:prstGeom prst="rect">
            <a:avLst/>
          </a:prstGeom>
        </p:spPr>
      </p:pic>
      <p:cxnSp>
        <p:nvCxnSpPr>
          <p:cNvPr id="8" name="Straight Arrow Connector 7"/>
          <p:cNvCxnSpPr/>
          <p:nvPr/>
        </p:nvCxnSpPr>
        <p:spPr>
          <a:xfrm flipH="1">
            <a:off x="2503714" y="3414999"/>
            <a:ext cx="1785257" cy="2099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153255" y="2814835"/>
            <a:ext cx="2884254" cy="1200329"/>
          </a:xfrm>
          <a:prstGeom prst="rect">
            <a:avLst/>
          </a:prstGeom>
          <a:noFill/>
        </p:spPr>
        <p:txBody>
          <a:bodyPr wrap="square" rtlCol="0">
            <a:spAutoFit/>
          </a:bodyPr>
          <a:lstStyle/>
          <a:p>
            <a:pPr algn="ctr"/>
            <a:r>
              <a:rPr lang="en-US" dirty="0" smtClean="0"/>
              <a:t>Step #1</a:t>
            </a:r>
          </a:p>
          <a:p>
            <a:pPr algn="ctr"/>
            <a:r>
              <a:rPr lang="en-US" dirty="0" smtClean="0"/>
              <a:t>Change </a:t>
            </a:r>
            <a:r>
              <a:rPr lang="en-US" dirty="0"/>
              <a:t>to “Call In</a:t>
            </a:r>
            <a:r>
              <a:rPr lang="en-US" dirty="0" smtClean="0"/>
              <a:t>” </a:t>
            </a:r>
            <a:r>
              <a:rPr lang="en-US" b="1" dirty="0" smtClean="0"/>
              <a:t>before</a:t>
            </a:r>
            <a:r>
              <a:rPr lang="en-US" dirty="0" smtClean="0"/>
              <a:t> clicking ‘Start Meeting’</a:t>
            </a:r>
            <a:endParaRPr lang="en-US" dirty="0"/>
          </a:p>
          <a:p>
            <a:pPr algn="ctr"/>
            <a:endParaRPr lang="en-US" dirty="0"/>
          </a:p>
        </p:txBody>
      </p:sp>
      <p:sp>
        <p:nvSpPr>
          <p:cNvPr id="11" name="TextBox 10"/>
          <p:cNvSpPr txBox="1"/>
          <p:nvPr/>
        </p:nvSpPr>
        <p:spPr>
          <a:xfrm>
            <a:off x="3206835" y="4153663"/>
            <a:ext cx="2775857" cy="923330"/>
          </a:xfrm>
          <a:prstGeom prst="rect">
            <a:avLst/>
          </a:prstGeom>
          <a:noFill/>
        </p:spPr>
        <p:txBody>
          <a:bodyPr wrap="square" rtlCol="0">
            <a:spAutoFit/>
          </a:bodyPr>
          <a:lstStyle/>
          <a:p>
            <a:pPr algn="ctr"/>
            <a:r>
              <a:rPr lang="en-US" dirty="0" smtClean="0"/>
              <a:t>Step #2</a:t>
            </a:r>
          </a:p>
          <a:p>
            <a:pPr algn="ctr"/>
            <a:r>
              <a:rPr lang="en-US" dirty="0" smtClean="0"/>
              <a:t>Number provided before you join meeting space</a:t>
            </a:r>
            <a:endParaRPr lang="en-US" dirty="0"/>
          </a:p>
        </p:txBody>
      </p:sp>
      <p:cxnSp>
        <p:nvCxnSpPr>
          <p:cNvPr id="12" name="Straight Arrow Connector 11"/>
          <p:cNvCxnSpPr/>
          <p:nvPr/>
        </p:nvCxnSpPr>
        <p:spPr>
          <a:xfrm>
            <a:off x="5861304" y="4753069"/>
            <a:ext cx="2520696" cy="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38441" y="5076259"/>
            <a:ext cx="4011485" cy="1477328"/>
          </a:xfrm>
          <a:prstGeom prst="rect">
            <a:avLst/>
          </a:prstGeom>
          <a:noFill/>
        </p:spPr>
        <p:txBody>
          <a:bodyPr wrap="square" rtlCol="0">
            <a:spAutoFit/>
          </a:bodyPr>
          <a:lstStyle/>
          <a:p>
            <a:pPr algn="ctr"/>
            <a:r>
              <a:rPr lang="en-US" dirty="0" smtClean="0"/>
              <a:t>Step #3</a:t>
            </a:r>
          </a:p>
          <a:p>
            <a:pPr algn="ctr"/>
            <a:r>
              <a:rPr lang="en-US" dirty="0" smtClean="0"/>
              <a:t>Dial number. Enter access code.</a:t>
            </a:r>
          </a:p>
          <a:p>
            <a:pPr algn="ctr"/>
            <a:r>
              <a:rPr lang="en-US" dirty="0" smtClean="0"/>
              <a:t>Say “Hello” to meeting. </a:t>
            </a:r>
          </a:p>
          <a:p>
            <a:pPr algn="ctr"/>
            <a:r>
              <a:rPr lang="en-US" dirty="0" smtClean="0"/>
              <a:t>If no content is shared, no need to maintain the internet based connection.</a:t>
            </a:r>
            <a:endParaRPr lang="en-US" dirty="0"/>
          </a:p>
        </p:txBody>
      </p:sp>
    </p:spTree>
    <p:extLst>
      <p:ext uri="{BB962C8B-B14F-4D97-AF65-F5344CB8AC3E}">
        <p14:creationId xmlns:p14="http://schemas.microsoft.com/office/powerpoint/2010/main" xmlns="" val="1409967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336" y="442243"/>
            <a:ext cx="3425328" cy="1706046"/>
          </a:xfrm>
        </p:spPr>
        <p:txBody>
          <a:bodyPr>
            <a:normAutofit fontScale="90000"/>
          </a:bodyPr>
          <a:lstStyle/>
          <a:p>
            <a:r>
              <a:rPr lang="en-US" dirty="0" smtClean="0"/>
              <a:t>Webex Meetings and Teams</a:t>
            </a:r>
            <a:endParaRPr lang="en-US" dirty="0"/>
          </a:p>
        </p:txBody>
      </p:sp>
      <p:graphicFrame>
        <p:nvGraphicFramePr>
          <p:cNvPr id="5" name="Diagram 4"/>
          <p:cNvGraphicFramePr/>
          <p:nvPr>
            <p:extLst>
              <p:ext uri="{D42A27DB-BD31-4B8C-83A1-F6EECF244321}">
                <p14:modId xmlns:p14="http://schemas.microsoft.com/office/powerpoint/2010/main" xmlns="" val="1252899196"/>
              </p:ext>
            </p:extLst>
          </p:nvPr>
        </p:nvGraphicFramePr>
        <p:xfrm>
          <a:off x="3365041"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929610" y="5453349"/>
            <a:ext cx="1079653" cy="954107"/>
          </a:xfrm>
          <a:prstGeom prst="rect">
            <a:avLst/>
          </a:prstGeom>
          <a:noFill/>
        </p:spPr>
        <p:txBody>
          <a:bodyPr wrap="square" rtlCol="0">
            <a:spAutoFit/>
          </a:bodyPr>
          <a:lstStyle/>
          <a:p>
            <a:r>
              <a:rPr lang="en-US" sz="1400" dirty="0" smtClean="0"/>
              <a:t>End when last person leaves meeting</a:t>
            </a:r>
            <a:endParaRPr lang="en-US" sz="1400" dirty="0"/>
          </a:p>
        </p:txBody>
      </p:sp>
      <p:sp>
        <p:nvSpPr>
          <p:cNvPr id="7" name="TextBox 6"/>
          <p:cNvSpPr txBox="1"/>
          <p:nvPr/>
        </p:nvSpPr>
        <p:spPr>
          <a:xfrm>
            <a:off x="5275244" y="5453348"/>
            <a:ext cx="1079653" cy="738664"/>
          </a:xfrm>
          <a:prstGeom prst="rect">
            <a:avLst/>
          </a:prstGeom>
          <a:noFill/>
        </p:spPr>
        <p:txBody>
          <a:bodyPr wrap="square" rtlCol="0">
            <a:spAutoFit/>
          </a:bodyPr>
          <a:lstStyle/>
          <a:p>
            <a:r>
              <a:rPr lang="en-US" sz="1400" dirty="0" smtClean="0"/>
              <a:t>Start/stop at specific times.</a:t>
            </a:r>
            <a:endParaRPr lang="en-US" sz="1400" dirty="0"/>
          </a:p>
        </p:txBody>
      </p:sp>
      <p:sp>
        <p:nvSpPr>
          <p:cNvPr id="8" name="TextBox 7"/>
          <p:cNvSpPr txBox="1"/>
          <p:nvPr/>
        </p:nvSpPr>
        <p:spPr>
          <a:xfrm>
            <a:off x="3365040" y="5453347"/>
            <a:ext cx="1460347" cy="1169551"/>
          </a:xfrm>
          <a:prstGeom prst="rect">
            <a:avLst/>
          </a:prstGeom>
          <a:noFill/>
        </p:spPr>
        <p:txBody>
          <a:bodyPr wrap="square" rtlCol="0">
            <a:spAutoFit/>
          </a:bodyPr>
          <a:lstStyle/>
          <a:p>
            <a:r>
              <a:rPr lang="en-US" sz="1400" dirty="0" smtClean="0"/>
              <a:t>Everyone with an RCSID one!</a:t>
            </a:r>
          </a:p>
          <a:p>
            <a:r>
              <a:rPr lang="en-US" sz="1400" dirty="0" smtClean="0"/>
              <a:t>Meeting ends when owner leaves.</a:t>
            </a:r>
            <a:endParaRPr lang="en-US" sz="1400" dirty="0"/>
          </a:p>
        </p:txBody>
      </p:sp>
      <p:sp>
        <p:nvSpPr>
          <p:cNvPr id="9" name="TextBox 8"/>
          <p:cNvSpPr txBox="1"/>
          <p:nvPr/>
        </p:nvSpPr>
        <p:spPr>
          <a:xfrm>
            <a:off x="8274893" y="5461649"/>
            <a:ext cx="3237735" cy="1169551"/>
          </a:xfrm>
          <a:prstGeom prst="rect">
            <a:avLst/>
          </a:prstGeom>
          <a:noFill/>
        </p:spPr>
        <p:txBody>
          <a:bodyPr wrap="square" rtlCol="0">
            <a:spAutoFit/>
          </a:bodyPr>
          <a:lstStyle/>
          <a:p>
            <a:r>
              <a:rPr lang="en-US" sz="1400" dirty="0" smtClean="0"/>
              <a:t>Essentially “chat rooms” that retain all conversations.</a:t>
            </a:r>
          </a:p>
          <a:p>
            <a:r>
              <a:rPr lang="en-US" sz="1400" dirty="0" smtClean="0"/>
              <a:t>Teams get a General space by default but can  then add more Spaces accessible only by that team.</a:t>
            </a:r>
            <a:endParaRPr lang="en-US" sz="1400" dirty="0"/>
          </a:p>
        </p:txBody>
      </p:sp>
    </p:spTree>
    <p:extLst>
      <p:ext uri="{BB962C8B-B14F-4D97-AF65-F5344CB8AC3E}">
        <p14:creationId xmlns:p14="http://schemas.microsoft.com/office/powerpoint/2010/main" xmlns="" val="1128155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Teams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Similar to Chat rooms or Slack </a:t>
            </a:r>
          </a:p>
          <a:p>
            <a:r>
              <a:rPr lang="en-US" dirty="0" smtClean="0"/>
              <a:t>Links / integrates with Webex Meetings (you need both!)</a:t>
            </a:r>
          </a:p>
          <a:p>
            <a:r>
              <a:rPr lang="en-US" dirty="0" smtClean="0"/>
              <a:t>Primarily supports the configuration of a set of teams</a:t>
            </a:r>
          </a:p>
          <a:p>
            <a:pPr lvl="1"/>
            <a:r>
              <a:rPr lang="en-US" dirty="0" smtClean="0"/>
              <a:t>Each Team can have one or more spaces.</a:t>
            </a:r>
          </a:p>
          <a:p>
            <a:pPr lvl="1"/>
            <a:r>
              <a:rPr lang="en-US" dirty="0" smtClean="0"/>
              <a:t>Team members with moderator status can create new spaces shared within that team</a:t>
            </a:r>
          </a:p>
          <a:p>
            <a:r>
              <a:rPr lang="en-US" dirty="0" smtClean="0"/>
              <a:t>It is possible to have Spaces without them belonging to a team</a:t>
            </a:r>
          </a:p>
          <a:p>
            <a:r>
              <a:rPr lang="en-US" dirty="0" smtClean="0"/>
              <a:t>Used by Capstone and IED</a:t>
            </a:r>
          </a:p>
          <a:p>
            <a:r>
              <a:rPr lang="en-US" dirty="0" smtClean="0"/>
              <a:t>While both Teams and Meetings can be started from a browser, downloading and installing the app is preferred.</a:t>
            </a:r>
          </a:p>
          <a:p>
            <a:pPr lvl="1"/>
            <a:r>
              <a:rPr lang="en-US" dirty="0" smtClean="0"/>
              <a:t>Teams will continue to run so that you get notifications</a:t>
            </a:r>
            <a:endParaRPr lang="en-US" dirty="0"/>
          </a:p>
        </p:txBody>
      </p:sp>
    </p:spTree>
    <p:extLst>
      <p:ext uri="{BB962C8B-B14F-4D97-AF65-F5344CB8AC3E}">
        <p14:creationId xmlns:p14="http://schemas.microsoft.com/office/powerpoint/2010/main" xmlns="" val="371142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cstate="print"/>
          <a:srcRect b="16588"/>
          <a:stretch/>
        </p:blipFill>
        <p:spPr>
          <a:xfrm>
            <a:off x="0" y="4099669"/>
            <a:ext cx="5943600" cy="2668993"/>
          </a:xfrm>
          <a:prstGeom prst="rect">
            <a:avLst/>
          </a:prstGeom>
        </p:spPr>
      </p:pic>
      <p:sp>
        <p:nvSpPr>
          <p:cNvPr id="5" name="Rectangle 4"/>
          <p:cNvSpPr/>
          <p:nvPr/>
        </p:nvSpPr>
        <p:spPr>
          <a:xfrm>
            <a:off x="272780" y="1485618"/>
            <a:ext cx="6252711" cy="2976199"/>
          </a:xfrm>
          <a:prstGeom prst="rect">
            <a:avLst/>
          </a:prstGeom>
        </p:spPr>
        <p:txBody>
          <a:bodyPr wrap="square">
            <a:spAutoFit/>
          </a:bodyPr>
          <a:lstStyle/>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Visit: </a:t>
            </a:r>
            <a:r>
              <a:rPr lang="en-US"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https://www.webex.com/downloads.html/</a:t>
            </a:r>
            <a:r>
              <a:rPr lang="en-US" dirty="0">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Download &amp; install </a:t>
            </a:r>
            <a:r>
              <a:rPr lang="en-US" dirty="0" smtClean="0">
                <a:latin typeface="Calibri" panose="020F0502020204030204" pitchFamily="34" charset="0"/>
                <a:ea typeface="Calibri" panose="020F0502020204030204" pitchFamily="34" charset="0"/>
                <a:cs typeface="Times New Roman" panose="02020603050405020304" pitchFamily="18" charset="0"/>
              </a:rPr>
              <a:t>BOTH Webex Teams and Meetings</a:t>
            </a:r>
          </a:p>
          <a:p>
            <a:pPr marL="800100" lvl="1" indent="-342900">
              <a:lnSpc>
                <a:spcPct val="107000"/>
              </a:lnSpc>
              <a:spcAft>
                <a:spcPts val="800"/>
              </a:spcAft>
              <a:buFont typeface="+mj-lt"/>
              <a:buAutoNum type="arabicPeriod"/>
            </a:pPr>
            <a:r>
              <a:rPr lang="en-US" dirty="0" smtClean="0">
                <a:latin typeface="Calibri" panose="020F0502020204030204" pitchFamily="34" charset="0"/>
                <a:ea typeface="Calibri" panose="020F0502020204030204" pitchFamily="34" charset="0"/>
                <a:cs typeface="Times New Roman" panose="02020603050405020304" pitchFamily="18" charset="0"/>
              </a:rPr>
              <a:t>Note that your PC may ask permission to modify your PC to install </a:t>
            </a:r>
            <a:r>
              <a:rPr lang="en-US" smtClean="0">
                <a:latin typeface="Calibri" panose="020F0502020204030204" pitchFamily="34" charset="0"/>
                <a:ea typeface="Calibri" panose="020F0502020204030204" pitchFamily="34" charset="0"/>
                <a:cs typeface="Times New Roman" panose="02020603050405020304" pitchFamily="18" charset="0"/>
              </a:rPr>
              <a:t>the software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Launch Webex </a:t>
            </a:r>
            <a:r>
              <a:rPr lang="en-US" dirty="0" smtClean="0">
                <a:latin typeface="Calibri" panose="020F0502020204030204" pitchFamily="34" charset="0"/>
                <a:ea typeface="Calibri" panose="020F0502020204030204" pitchFamily="34" charset="0"/>
                <a:cs typeface="Times New Roman" panose="02020603050405020304" pitchFamily="18" charset="0"/>
              </a:rPr>
              <a:t>Teams</a:t>
            </a:r>
          </a:p>
          <a:p>
            <a:pPr marL="342900" indent="-342900">
              <a:lnSpc>
                <a:spcPct val="107000"/>
              </a:lnSpc>
              <a:spcAft>
                <a:spcPts val="800"/>
              </a:spcAft>
              <a:buFont typeface="+mj-lt"/>
              <a:buAutoNum type="arabicPeriod" startAt="4"/>
            </a:pPr>
            <a:r>
              <a:rPr lang="en-US" dirty="0">
                <a:latin typeface="Calibri" panose="020F0502020204030204" pitchFamily="34" charset="0"/>
                <a:ea typeface="Calibri" panose="020F0502020204030204" pitchFamily="34" charset="0"/>
                <a:cs typeface="Times New Roman" panose="02020603050405020304" pitchFamily="18" charset="0"/>
              </a:rPr>
              <a:t>Login using your RPI email account. This will take you to the RPI Shibboleth Identity Provider shown below.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There, enter your RCSID / </a:t>
            </a:r>
            <a:r>
              <a:rPr lang="en-US" dirty="0" smtClean="0">
                <a:latin typeface="Calibri" panose="020F0502020204030204" pitchFamily="34" charset="0"/>
                <a:ea typeface="Calibri" panose="020F0502020204030204" pitchFamily="34" charset="0"/>
                <a:cs typeface="Times New Roman" panose="02020603050405020304" pitchFamily="18" charset="0"/>
              </a:rPr>
              <a:t>password</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Title 6"/>
          <p:cNvSpPr>
            <a:spLocks noGrp="1"/>
          </p:cNvSpPr>
          <p:nvPr>
            <p:ph type="title"/>
          </p:nvPr>
        </p:nvSpPr>
        <p:spPr/>
        <p:txBody>
          <a:bodyPr/>
          <a:lstStyle/>
          <a:p>
            <a:r>
              <a:rPr lang="en-US" dirty="0"/>
              <a:t>Getting Started</a:t>
            </a:r>
          </a:p>
        </p:txBody>
      </p:sp>
      <p:sp>
        <p:nvSpPr>
          <p:cNvPr id="8" name="Rectangle 7"/>
          <p:cNvSpPr/>
          <p:nvPr/>
        </p:nvSpPr>
        <p:spPr>
          <a:xfrm>
            <a:off x="6510670" y="1484092"/>
            <a:ext cx="5149702" cy="2075696"/>
          </a:xfrm>
          <a:prstGeom prst="rect">
            <a:avLst/>
          </a:prstGeom>
        </p:spPr>
        <p:txBody>
          <a:bodyPr wrap="square">
            <a:spAutoFit/>
          </a:bodyPr>
          <a:lstStyle/>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The PE has already created Teams. Each Team automatically gets a space called “General”.</a:t>
            </a:r>
          </a:p>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The PE  has already added the students and CE  to each Team.</a:t>
            </a:r>
          </a:p>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Webex Meetings will launch as needed OR you can launch it and leave it running.</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842340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106319" y="929384"/>
            <a:ext cx="10533333" cy="5828571"/>
          </a:xfrm>
          <a:prstGeom prst="rect">
            <a:avLst/>
          </a:prstGeom>
        </p:spPr>
      </p:pic>
      <p:sp>
        <p:nvSpPr>
          <p:cNvPr id="5" name="Line Callout 2 4"/>
          <p:cNvSpPr/>
          <p:nvPr/>
        </p:nvSpPr>
        <p:spPr>
          <a:xfrm>
            <a:off x="6185913" y="808958"/>
            <a:ext cx="3646778" cy="561860"/>
          </a:xfrm>
          <a:prstGeom prst="borderCallout2">
            <a:avLst>
              <a:gd name="adj1" fmla="val 18750"/>
              <a:gd name="adj2" fmla="val -8333"/>
              <a:gd name="adj3" fmla="val 18750"/>
              <a:gd name="adj4" fmla="val -16667"/>
              <a:gd name="adj5" fmla="val 88523"/>
              <a:gd name="adj6" fmla="val -4673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Add a New Space</a:t>
            </a:r>
          </a:p>
        </p:txBody>
      </p:sp>
      <p:sp>
        <p:nvSpPr>
          <p:cNvPr id="6" name="Rectangle 5"/>
          <p:cNvSpPr/>
          <p:nvPr/>
        </p:nvSpPr>
        <p:spPr>
          <a:xfrm>
            <a:off x="893135" y="2020188"/>
            <a:ext cx="3466214" cy="411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After adding, </a:t>
            </a:r>
          </a:p>
          <a:p>
            <a:pPr algn="ctr"/>
            <a:r>
              <a:rPr lang="en-US" dirty="0"/>
              <a:t>Team names will appear here</a:t>
            </a:r>
          </a:p>
          <a:p>
            <a:pPr algn="ctr"/>
            <a:endParaRPr lang="en-US" dirty="0"/>
          </a:p>
          <a:p>
            <a:pPr algn="ctr"/>
            <a:r>
              <a:rPr lang="en-US" dirty="0"/>
              <a:t>You can create multiple teams, e.g. the entire team + </a:t>
            </a:r>
          </a:p>
          <a:p>
            <a:pPr algn="ctr"/>
            <a:r>
              <a:rPr lang="en-US" dirty="0"/>
              <a:t>multiple subgroups.</a:t>
            </a:r>
          </a:p>
        </p:txBody>
      </p:sp>
      <p:sp>
        <p:nvSpPr>
          <p:cNvPr id="7" name="Line Callout 2 6"/>
          <p:cNvSpPr/>
          <p:nvPr/>
        </p:nvSpPr>
        <p:spPr>
          <a:xfrm>
            <a:off x="9385664" y="2020188"/>
            <a:ext cx="2507975" cy="561860"/>
          </a:xfrm>
          <a:prstGeom prst="borderCallout2">
            <a:avLst>
              <a:gd name="adj1" fmla="val 18750"/>
              <a:gd name="adj2" fmla="val -8333"/>
              <a:gd name="adj3" fmla="val 18750"/>
              <a:gd name="adj4" fmla="val -16667"/>
              <a:gd name="adj5" fmla="val 62030"/>
              <a:gd name="adj6" fmla="val -77166"/>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Name the Space</a:t>
            </a:r>
          </a:p>
        </p:txBody>
      </p:sp>
      <p:sp>
        <p:nvSpPr>
          <p:cNvPr id="8" name="Line Callout 2 7"/>
          <p:cNvSpPr/>
          <p:nvPr/>
        </p:nvSpPr>
        <p:spPr>
          <a:xfrm>
            <a:off x="9385663" y="2896911"/>
            <a:ext cx="2507975" cy="1475392"/>
          </a:xfrm>
          <a:prstGeom prst="borderCallout2">
            <a:avLst>
              <a:gd name="adj1" fmla="val 18750"/>
              <a:gd name="adj2" fmla="val -8333"/>
              <a:gd name="adj3" fmla="val 18750"/>
              <a:gd name="adj4" fmla="val -16667"/>
              <a:gd name="adj5" fmla="val -11773"/>
              <a:gd name="adj6" fmla="val -3731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Everyone in the Team should already be able to access the additional spaces.</a:t>
            </a:r>
            <a:endParaRPr lang="en-US" dirty="0"/>
          </a:p>
        </p:txBody>
      </p:sp>
      <p:sp>
        <p:nvSpPr>
          <p:cNvPr id="9" name="Title 8"/>
          <p:cNvSpPr>
            <a:spLocks noGrp="1"/>
          </p:cNvSpPr>
          <p:nvPr>
            <p:ph type="title"/>
          </p:nvPr>
        </p:nvSpPr>
        <p:spPr>
          <a:xfrm>
            <a:off x="838200" y="280061"/>
            <a:ext cx="10515600" cy="443833"/>
          </a:xfrm>
        </p:spPr>
        <p:txBody>
          <a:bodyPr>
            <a:normAutofit fontScale="90000"/>
          </a:bodyPr>
          <a:lstStyle/>
          <a:p>
            <a:r>
              <a:rPr lang="en-US" dirty="0" smtClean="0"/>
              <a:t>Creating Additional Spaces Within a Team</a:t>
            </a:r>
            <a:endParaRPr lang="en-US" dirty="0"/>
          </a:p>
        </p:txBody>
      </p:sp>
    </p:spTree>
    <p:extLst>
      <p:ext uri="{BB962C8B-B14F-4D97-AF65-F5344CB8AC3E}">
        <p14:creationId xmlns:p14="http://schemas.microsoft.com/office/powerpoint/2010/main" xmlns="" val="2783553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a Meeting from a Space</a:t>
            </a:r>
            <a:endParaRPr lang="en-US" dirty="0"/>
          </a:p>
        </p:txBody>
      </p:sp>
      <p:pic>
        <p:nvPicPr>
          <p:cNvPr id="3" name="Picture 2"/>
          <p:cNvPicPr>
            <a:picLocks noChangeAspect="1"/>
          </p:cNvPicPr>
          <p:nvPr/>
        </p:nvPicPr>
        <p:blipFill>
          <a:blip r:embed="rId2" cstate="print"/>
          <a:stretch>
            <a:fillRect/>
          </a:stretch>
        </p:blipFill>
        <p:spPr>
          <a:xfrm>
            <a:off x="377641" y="1690688"/>
            <a:ext cx="8116363" cy="4491152"/>
          </a:xfrm>
          <a:prstGeom prst="rect">
            <a:avLst/>
          </a:prstGeom>
        </p:spPr>
      </p:pic>
      <p:sp>
        <p:nvSpPr>
          <p:cNvPr id="4" name="Line Callout 2 3"/>
          <p:cNvSpPr/>
          <p:nvPr/>
        </p:nvSpPr>
        <p:spPr>
          <a:xfrm>
            <a:off x="9077898" y="2626742"/>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t>
            </a:r>
            <a:r>
              <a:rPr lang="en-US" dirty="0" smtClean="0"/>
              <a:t>Start or Join a Meeting for this Space</a:t>
            </a:r>
            <a:endParaRPr lang="en-US" dirty="0"/>
          </a:p>
        </p:txBody>
      </p:sp>
      <p:sp>
        <p:nvSpPr>
          <p:cNvPr id="5" name="Line Callout 2 4"/>
          <p:cNvSpPr/>
          <p:nvPr/>
        </p:nvSpPr>
        <p:spPr>
          <a:xfrm>
            <a:off x="8567057" y="3928007"/>
            <a:ext cx="3350439" cy="1041876"/>
          </a:xfrm>
          <a:prstGeom prst="borderCallout2">
            <a:avLst>
              <a:gd name="adj1" fmla="val 18750"/>
              <a:gd name="adj2" fmla="val -8333"/>
              <a:gd name="adj3" fmla="val 109787"/>
              <a:gd name="adj4" fmla="val -113214"/>
              <a:gd name="adj5" fmla="val 152006"/>
              <a:gd name="adj6" fmla="val -11792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t>
            </a:r>
            <a:r>
              <a:rPr lang="en-US" dirty="0" smtClean="0"/>
              <a:t>Start a Meeting Using your Personal Room. </a:t>
            </a:r>
            <a:br>
              <a:rPr lang="en-US" dirty="0" smtClean="0"/>
            </a:br>
            <a:r>
              <a:rPr lang="en-US" dirty="0" smtClean="0"/>
              <a:t>Useful for side conversations.</a:t>
            </a:r>
            <a:endParaRPr lang="en-US" dirty="0"/>
          </a:p>
        </p:txBody>
      </p:sp>
      <p:sp>
        <p:nvSpPr>
          <p:cNvPr id="6" name="Line Callout 2 5"/>
          <p:cNvSpPr/>
          <p:nvPr/>
        </p:nvSpPr>
        <p:spPr>
          <a:xfrm>
            <a:off x="9077898" y="5292393"/>
            <a:ext cx="2610998" cy="1041876"/>
          </a:xfrm>
          <a:prstGeom prst="borderCallout2">
            <a:avLst>
              <a:gd name="adj1" fmla="val 18750"/>
              <a:gd name="adj2" fmla="val -8333"/>
              <a:gd name="adj3" fmla="val 105457"/>
              <a:gd name="adj4" fmla="val -179536"/>
              <a:gd name="adj5" fmla="val 49399"/>
              <a:gd name="adj6" fmla="val -19441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You can get a little fancy with messages in the Space!</a:t>
            </a:r>
            <a:endParaRPr lang="en-US" dirty="0"/>
          </a:p>
        </p:txBody>
      </p:sp>
      <p:sp>
        <p:nvSpPr>
          <p:cNvPr id="7" name="Line Callout 2 6"/>
          <p:cNvSpPr/>
          <p:nvPr/>
        </p:nvSpPr>
        <p:spPr>
          <a:xfrm>
            <a:off x="9258007" y="894923"/>
            <a:ext cx="2610998" cy="1252531"/>
          </a:xfrm>
          <a:prstGeom prst="borderCallout2">
            <a:avLst>
              <a:gd name="adj1" fmla="val 18750"/>
              <a:gd name="adj2" fmla="val -8333"/>
              <a:gd name="adj3" fmla="val 64101"/>
              <a:gd name="adj4" fmla="val -12953"/>
              <a:gd name="adj5" fmla="val 86203"/>
              <a:gd name="adj6" fmla="val -33938"/>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t>
            </a:r>
            <a:r>
              <a:rPr lang="en-US" dirty="0" smtClean="0"/>
              <a:t>Access Several  Other Features, e.g. to Schedule a Meeting for this Space</a:t>
            </a:r>
            <a:endParaRPr lang="en-US" dirty="0"/>
          </a:p>
        </p:txBody>
      </p:sp>
    </p:spTree>
    <p:extLst>
      <p:ext uri="{BB962C8B-B14F-4D97-AF65-F5344CB8AC3E}">
        <p14:creationId xmlns:p14="http://schemas.microsoft.com/office/powerpoint/2010/main" xmlns="" val="2590679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Teams – List of Teams / Settings</a:t>
            </a:r>
            <a:endParaRPr lang="en-US" dirty="0"/>
          </a:p>
        </p:txBody>
      </p:sp>
      <p:pic>
        <p:nvPicPr>
          <p:cNvPr id="2050" name="Picture 2"/>
          <p:cNvPicPr>
            <a:picLocks noChangeAspect="1" noChangeArrowheads="1"/>
          </p:cNvPicPr>
          <p:nvPr/>
        </p:nvPicPr>
        <p:blipFill>
          <a:blip r:embed="rId2" cstate="print"/>
          <a:srcRect r="16307" b="39133"/>
          <a:stretch>
            <a:fillRect/>
          </a:stretch>
        </p:blipFill>
        <p:spPr bwMode="auto">
          <a:xfrm>
            <a:off x="2767012" y="1579790"/>
            <a:ext cx="8760959" cy="3536496"/>
          </a:xfrm>
          <a:prstGeom prst="rect">
            <a:avLst/>
          </a:prstGeom>
          <a:noFill/>
          <a:ln w="9525">
            <a:noFill/>
            <a:miter lim="800000"/>
            <a:headEnd/>
            <a:tailEnd/>
          </a:ln>
        </p:spPr>
      </p:pic>
      <p:sp>
        <p:nvSpPr>
          <p:cNvPr id="6" name="Line Callout 2 5"/>
          <p:cNvSpPr/>
          <p:nvPr/>
        </p:nvSpPr>
        <p:spPr>
          <a:xfrm>
            <a:off x="489091" y="5293743"/>
            <a:ext cx="4213537" cy="1041876"/>
          </a:xfrm>
          <a:prstGeom prst="borderCallout2">
            <a:avLst>
              <a:gd name="adj1" fmla="val 18750"/>
              <a:gd name="adj2" fmla="val -8333"/>
              <a:gd name="adj3" fmla="val -303054"/>
              <a:gd name="adj4" fmla="val 2928"/>
              <a:gd name="adj5" fmla="val -316463"/>
              <a:gd name="adj6" fmla="val 51757"/>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get to Settings</a:t>
            </a:r>
            <a:endParaRPr lang="en-US" dirty="0"/>
          </a:p>
        </p:txBody>
      </p:sp>
      <p:sp>
        <p:nvSpPr>
          <p:cNvPr id="5" name="TextBox 4"/>
          <p:cNvSpPr txBox="1"/>
          <p:nvPr/>
        </p:nvSpPr>
        <p:spPr>
          <a:xfrm>
            <a:off x="4816621" y="5353481"/>
            <a:ext cx="3784456" cy="646331"/>
          </a:xfrm>
          <a:prstGeom prst="rect">
            <a:avLst/>
          </a:prstGeom>
          <a:noFill/>
        </p:spPr>
        <p:txBody>
          <a:bodyPr wrap="square" rtlCol="0">
            <a:spAutoFit/>
          </a:bodyPr>
          <a:lstStyle/>
          <a:p>
            <a:r>
              <a:rPr lang="en-US" dirty="0" smtClean="0"/>
              <a:t>In Settings, </a:t>
            </a:r>
            <a:r>
              <a:rPr lang="en-US" dirty="0" err="1" smtClean="0"/>
              <a:t>ceplace</a:t>
            </a:r>
            <a:r>
              <a:rPr lang="en-US" dirty="0" smtClean="0"/>
              <a:t> your initials with a thumbnail photo of yourself</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Teams - Preferences / Settings</a:t>
            </a:r>
            <a:endParaRPr lang="en-US" dirty="0"/>
          </a:p>
        </p:txBody>
      </p:sp>
      <p:pic>
        <p:nvPicPr>
          <p:cNvPr id="1026" name="Picture 2"/>
          <p:cNvPicPr>
            <a:picLocks noGrp="1" noChangeAspect="1" noChangeArrowheads="1"/>
          </p:cNvPicPr>
          <p:nvPr>
            <p:ph idx="4294967295"/>
          </p:nvPr>
        </p:nvPicPr>
        <p:blipFill>
          <a:blip r:embed="rId2" cstate="print"/>
          <a:srcRect r="10541" b="18372"/>
          <a:stretch>
            <a:fillRect/>
          </a:stretch>
        </p:blipFill>
        <p:spPr bwMode="auto">
          <a:xfrm>
            <a:off x="424554" y="1716088"/>
            <a:ext cx="3971925" cy="461645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6550502" y="1628095"/>
            <a:ext cx="5448300" cy="3667125"/>
          </a:xfrm>
          <a:prstGeom prst="rect">
            <a:avLst/>
          </a:prstGeom>
          <a:noFill/>
          <a:ln w="9525">
            <a:noFill/>
            <a:miter lim="800000"/>
            <a:headEnd/>
            <a:tailEnd/>
          </a:ln>
        </p:spPr>
      </p:pic>
      <p:sp>
        <p:nvSpPr>
          <p:cNvPr id="9" name="Line Callout 2 8"/>
          <p:cNvSpPr/>
          <p:nvPr/>
        </p:nvSpPr>
        <p:spPr>
          <a:xfrm>
            <a:off x="9491578" y="3454056"/>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Recommend turning this off to save bandwidth</a:t>
            </a:r>
            <a:endParaRPr lang="en-US" dirty="0"/>
          </a:p>
        </p:txBody>
      </p:sp>
      <p:sp>
        <p:nvSpPr>
          <p:cNvPr id="10" name="Right Arrow 9"/>
          <p:cNvSpPr/>
          <p:nvPr/>
        </p:nvSpPr>
        <p:spPr>
          <a:xfrm>
            <a:off x="4713536" y="2732314"/>
            <a:ext cx="1621972"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Teams Space Usage </a:t>
            </a:r>
            <a:r>
              <a:rPr lang="en-US" dirty="0"/>
              <a:t>Tips</a:t>
            </a:r>
          </a:p>
        </p:txBody>
      </p:sp>
      <p:sp>
        <p:nvSpPr>
          <p:cNvPr id="3" name="Content Placeholder 2"/>
          <p:cNvSpPr>
            <a:spLocks noGrp="1"/>
          </p:cNvSpPr>
          <p:nvPr>
            <p:ph idx="1"/>
          </p:nvPr>
        </p:nvSpPr>
        <p:spPr/>
        <p:txBody>
          <a:bodyPr/>
          <a:lstStyle/>
          <a:p>
            <a:r>
              <a:rPr lang="en-US" dirty="0"/>
              <a:t>Remember that it is a group chat. All </a:t>
            </a:r>
            <a:r>
              <a:rPr lang="en-US" dirty="0" smtClean="0"/>
              <a:t>messages in a space </a:t>
            </a:r>
            <a:r>
              <a:rPr lang="en-US" dirty="0"/>
              <a:t>go to </a:t>
            </a:r>
            <a:r>
              <a:rPr lang="en-US" dirty="0" smtClean="0"/>
              <a:t>everyone in that space and can be seen both now and later.</a:t>
            </a:r>
          </a:p>
          <a:p>
            <a:r>
              <a:rPr lang="en-US" dirty="0" smtClean="0"/>
              <a:t>From the Space, you can start a Meeting. The members of the space are notified of the meeting and can come and go from that meeting.</a:t>
            </a:r>
            <a:endParaRPr lang="en-US" dirty="0"/>
          </a:p>
          <a:p>
            <a:r>
              <a:rPr lang="en-US" dirty="0"/>
              <a:t>Remember that the “system of record” remains the EDN. </a:t>
            </a:r>
          </a:p>
          <a:p>
            <a:pPr lvl="1"/>
            <a:r>
              <a:rPr lang="en-US" b="1" dirty="0"/>
              <a:t>ALL</a:t>
            </a:r>
            <a:r>
              <a:rPr lang="en-US" dirty="0"/>
              <a:t>  engineering content needs to be posted on the EDN. </a:t>
            </a:r>
          </a:p>
          <a:p>
            <a:pPr lvl="1"/>
            <a:r>
              <a:rPr lang="en-US" b="1" dirty="0"/>
              <a:t>All</a:t>
            </a:r>
            <a:r>
              <a:rPr lang="en-US" dirty="0"/>
              <a:t> files need to be posted to the forums or repository as usual</a:t>
            </a:r>
            <a:r>
              <a:rPr lang="en-US" dirty="0" smtClean="0"/>
              <a:t>.</a:t>
            </a:r>
          </a:p>
          <a:p>
            <a:r>
              <a:rPr lang="en-US" dirty="0" smtClean="0"/>
              <a:t>Notifications will come in while Teams is running. To exit Teams, use the icon in the system tray (Windows).</a:t>
            </a:r>
            <a:endParaRPr lang="en-US" dirty="0"/>
          </a:p>
        </p:txBody>
      </p:sp>
    </p:spTree>
    <p:extLst>
      <p:ext uri="{BB962C8B-B14F-4D97-AF65-F5344CB8AC3E}">
        <p14:creationId xmlns:p14="http://schemas.microsoft.com/office/powerpoint/2010/main" xmlns="" val="1520679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TotalTime>
  <Words>1233</Words>
  <Application>Microsoft Office PowerPoint</Application>
  <PresentationFormat>Custom</PresentationFormat>
  <Paragraphs>128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Creating &amp; Using  Webex Teams and Using Webex Meetings</vt:lpstr>
      <vt:lpstr>Webex Meetings and Teams</vt:lpstr>
      <vt:lpstr>Webex Teams</vt:lpstr>
      <vt:lpstr>Getting Started</vt:lpstr>
      <vt:lpstr>Creating Additional Spaces Within a Team</vt:lpstr>
      <vt:lpstr>Starting a Meeting from a Space</vt:lpstr>
      <vt:lpstr>Webex Teams – List of Teams / Settings</vt:lpstr>
      <vt:lpstr>Teams - Preferences / Settings</vt:lpstr>
      <vt:lpstr>Teams Space Usage Tips</vt:lpstr>
      <vt:lpstr>Webex Meetings</vt:lpstr>
      <vt:lpstr>Webex Meeting</vt:lpstr>
      <vt:lpstr>Sharing Content – Screen or App</vt:lpstr>
      <vt:lpstr>Webex Meeting Tips – Not in Any Order</vt:lpstr>
      <vt:lpstr>Webex Meeting Tips - Continued</vt:lpstr>
      <vt:lpstr>Poor Internet Tips</vt:lpstr>
    </vt:vector>
  </TitlesOfParts>
  <Company>Rensselaer Polytechnic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Anderson, Mark</dc:creator>
  <cp:lastModifiedBy>Mark Anderson</cp:lastModifiedBy>
  <cp:revision>37</cp:revision>
  <dcterms:created xsi:type="dcterms:W3CDTF">2020-03-16T20:01:30Z</dcterms:created>
  <dcterms:modified xsi:type="dcterms:W3CDTF">2020-03-24T15:51:45Z</dcterms:modified>
</cp:coreProperties>
</file>