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1"/>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02"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20" r:id="rId169"/>
    <p:sldId id="669" r:id="rId170"/>
    <p:sldId id="706" r:id="rId171"/>
    <p:sldId id="707" r:id="rId172"/>
    <p:sldId id="482" r:id="rId173"/>
    <p:sldId id="647" r:id="rId174"/>
    <p:sldId id="568" r:id="rId175"/>
    <p:sldId id="567" r:id="rId176"/>
    <p:sldId id="378" r:id="rId177"/>
    <p:sldId id="350" r:id="rId178"/>
    <p:sldId id="352" r:id="rId179"/>
    <p:sldId id="700" r:id="rId18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88" d="100"/>
          <a:sy n="88" d="100"/>
        </p:scale>
        <p:origin x="894" y="7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notesMaster" Target="notesMasters/notes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commentAuthors" Target="commentAuthor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ableStyles" Target="tableStyle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microsoft.com/office/2018/10/relationships/authors" Targe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1/30/2026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1/30/2026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1/30/2026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1/30/2026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1/30/2026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1/30/2026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1/30/2026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1/30/2026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1/30/2026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1/30/2026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1/30/2026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1/30/2026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1/30/2026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1/30/2026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1/30/2026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1/30/2026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1/30/2026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1/30/2026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1/30/2026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1/30/2026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1/30/2026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3.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C49A9411-FD0E-A279-EF70-02635EB67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FDC76257-7B3F-9030-CB3B-7F43382F3A7B}"/>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173</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174</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7817903"/>
              </p:ext>
            </p:extLst>
          </p:nvPr>
        </p:nvGraphicFramePr>
        <p:xfrm>
          <a:off x="381000" y="1143000"/>
          <a:ext cx="8382000" cy="481298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01/30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175</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3433</TotalTime>
  <Words>11427</Words>
  <Application>Microsoft Office PowerPoint</Application>
  <PresentationFormat>On-screen Show (4:3)</PresentationFormat>
  <Paragraphs>2015</Paragraphs>
  <Slides>176</Slides>
  <Notes>81</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176</vt:i4>
      </vt:variant>
    </vt:vector>
  </HeadingPairs>
  <TitlesOfParts>
    <vt:vector size="198"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DeBoer, Brad</cp:lastModifiedBy>
  <cp:revision>1584</cp:revision>
  <cp:lastPrinted>2026-01-30T21:01:58Z</cp:lastPrinted>
  <dcterms:created xsi:type="dcterms:W3CDTF">2012-08-24T00:53:15Z</dcterms:created>
  <dcterms:modified xsi:type="dcterms:W3CDTF">2026-01-30T21:11:21Z</dcterms:modified>
</cp:coreProperties>
</file>