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1"/>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9" r:id="rId127"/>
    <p:sldId id="602" r:id="rId128"/>
    <p:sldId id="603" r:id="rId129"/>
    <p:sldId id="633" r:id="rId130"/>
    <p:sldId id="528" r:id="rId131"/>
    <p:sldId id="625" r:id="rId132"/>
    <p:sldId id="300" r:id="rId133"/>
    <p:sldId id="646" r:id="rId134"/>
    <p:sldId id="597" r:id="rId135"/>
    <p:sldId id="710" r:id="rId136"/>
    <p:sldId id="667" r:id="rId137"/>
    <p:sldId id="382" r:id="rId138"/>
    <p:sldId id="634" r:id="rId139"/>
    <p:sldId id="584" r:id="rId140"/>
    <p:sldId id="649" r:id="rId141"/>
    <p:sldId id="651" r:id="rId142"/>
    <p:sldId id="653" r:id="rId143"/>
    <p:sldId id="654" r:id="rId144"/>
    <p:sldId id="650" r:id="rId145"/>
    <p:sldId id="655" r:id="rId146"/>
    <p:sldId id="529" r:id="rId147"/>
    <p:sldId id="626" r:id="rId148"/>
    <p:sldId id="302" r:id="rId149"/>
    <p:sldId id="598" r:id="rId150"/>
    <p:sldId id="705" r:id="rId151"/>
    <p:sldId id="648" r:id="rId152"/>
    <p:sldId id="494" r:id="rId153"/>
    <p:sldId id="404" r:id="rId154"/>
    <p:sldId id="495" r:id="rId155"/>
    <p:sldId id="496" r:id="rId156"/>
    <p:sldId id="530" r:id="rId157"/>
    <p:sldId id="535" r:id="rId158"/>
    <p:sldId id="627" r:id="rId159"/>
    <p:sldId id="698" r:id="rId160"/>
    <p:sldId id="599" r:id="rId161"/>
    <p:sldId id="711" r:id="rId162"/>
    <p:sldId id="395" r:id="rId163"/>
    <p:sldId id="619" r:id="rId164"/>
    <p:sldId id="396" r:id="rId165"/>
    <p:sldId id="628" r:id="rId166"/>
    <p:sldId id="699" r:id="rId167"/>
    <p:sldId id="600" r:id="rId168"/>
    <p:sldId id="620" r:id="rId169"/>
    <p:sldId id="669" r:id="rId170"/>
    <p:sldId id="706" r:id="rId171"/>
    <p:sldId id="707" r:id="rId172"/>
    <p:sldId id="482" r:id="rId173"/>
    <p:sldId id="647" r:id="rId174"/>
    <p:sldId id="568" r:id="rId175"/>
    <p:sldId id="567" r:id="rId176"/>
    <p:sldId id="378" r:id="rId177"/>
    <p:sldId id="350" r:id="rId178"/>
    <p:sldId id="352" r:id="rId179"/>
    <p:sldId id="700" r:id="rId18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2304" autoAdjust="0"/>
  </p:normalViewPr>
  <p:slideViewPr>
    <p:cSldViewPr>
      <p:cViewPr varScale="1">
        <p:scale>
          <a:sx n="73" d="100"/>
          <a:sy n="73" d="100"/>
        </p:scale>
        <p:origin x="1810" y="7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commentAuthors" Target="commentAuthor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microsoft.com/office/2018/10/relationships/authors" Target="author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34" tIns="46567" rIns="93134" bIns="46567" rtlCol="0"/>
          <a:lstStyle>
            <a:lvl1pPr algn="r">
              <a:defRPr sz="1200"/>
            </a:lvl1pPr>
          </a:lstStyle>
          <a:p>
            <a:fld id="{D0FE861C-486B-4E18-A0E9-A790238A915C}" type="datetimeFigureOut">
              <a:rPr lang="en-US" smtClean="0"/>
              <a:t>2/9/2026</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34" tIns="46567" rIns="93134" bIns="465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9"/>
            <a:ext cx="3037840" cy="464820"/>
          </a:xfrm>
          <a:prstGeom prst="rect">
            <a:avLst/>
          </a:prstGeom>
        </p:spPr>
        <p:txBody>
          <a:bodyPr vert="horz" lIns="93134" tIns="46567" rIns="93134" bIns="46567"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4307">
              <a:defRPr/>
            </a:pPr>
            <a:r>
              <a:rPr lang="en-US" dirty="0"/>
              <a:t>For Room 3232 - </a:t>
            </a:r>
            <a:r>
              <a:rPr lang="en-US" b="1" dirty="0"/>
              <a:t>Day 2 - Capstone Course Expectations 3232</a:t>
            </a:r>
          </a:p>
          <a:p>
            <a:pPr defTabSz="914307">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defTabSz="912937">
              <a:defRPr/>
            </a:pPr>
            <a:fld id="{DF811066-0135-4CAA-8AD4-89A97190AC00}" type="slidenum">
              <a:rPr lang="en-US">
                <a:solidFill>
                  <a:prstClr val="black"/>
                </a:solidFill>
                <a:latin typeface="Calibri"/>
              </a:rPr>
              <a:pPr defTabSz="912937">
                <a:defRPr/>
              </a:pPr>
              <a:t>67</a:t>
            </a:fld>
            <a:endParaRPr lang="en-US" dirty="0">
              <a:solidFill>
                <a:prstClr val="black"/>
              </a:solidFill>
              <a:latin typeface="Calibri"/>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2C09-58CA-DE2C-62C6-24CC98EC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B5DE-B5AB-94E4-42CE-9D59C991D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77595-0E19-3B44-3460-3123129E34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508EB-3AAE-9C82-569D-626362BCE045}"/>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975962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89E0-B1CE-ACFE-9BAD-BA2F21A74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0262E-DC2C-CCCE-0DD6-760113ABF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E13CE-1A63-87F5-6F90-02651795D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8B0BC5-A40A-D14C-D68B-3287919321A3}"/>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3537685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A115-3CBC-1051-E46B-A23A0E25C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F055C-460E-5602-4B7D-29445FD2E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78307-4216-D695-104C-9E983DD411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C7E291-7746-2CA4-7D70-2695EC13DE73}"/>
              </a:ext>
            </a:extLst>
          </p:cNvPr>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6882383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167</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2/9/2026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2/9/2026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2/9/2026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2/9/2026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2/9/2026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2/9/2026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2/9/2026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2/9/2026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2/9/2026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2/9/2026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2/9/2026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2/9/2026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2/9/2026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2/9/2026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2/9/2026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2/9/2026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2/9/2026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2/9/2026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2/9/2026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2/9/2026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63.xml"/><Relationship Id="rId5" Type="http://schemas.openxmlformats.org/officeDocument/2006/relationships/slide" Target="slide93.xml"/><Relationship Id="rId10" Type="http://schemas.openxmlformats.org/officeDocument/2006/relationships/slide" Target="slide156.xml"/><Relationship Id="rId4" Type="http://schemas.openxmlformats.org/officeDocument/2006/relationships/slide" Target="slide77.xml"/><Relationship Id="rId9" Type="http://schemas.openxmlformats.org/officeDocument/2006/relationships/slide" Target="slide14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9E1B3979-062C-FAF1-A1B1-C43FC305A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BBAED690-891C-0676-6354-35E2FFB70393}"/>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feedback on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a:t>Explanation </a:t>
            </a:r>
            <a:r>
              <a:rPr lang="en-US" sz="2600" dirty="0"/>
              <a:t>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04FF-FA09-87E5-6726-92F5B3D539A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6845563-5BEA-624A-E444-5EB00675AA93}"/>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EBC8743D-B757-6B6F-F438-42D78B40A27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6A5E1A3B-481C-E7DE-E949-1C7CCCDF1EC9}"/>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p>
        </p:txBody>
      </p:sp>
      <p:sp>
        <p:nvSpPr>
          <p:cNvPr id="4" name="Slide Number Placeholder 3">
            <a:extLst>
              <a:ext uri="{FF2B5EF4-FFF2-40B4-BE49-F238E27FC236}">
                <a16:creationId xmlns:a16="http://schemas.microsoft.com/office/drawing/2014/main" id="{8E9351B4-F401-A830-ABCA-FFB8E4ACB8F6}"/>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67C1DC28-25FA-EE9D-4DB4-2DC57565A086}"/>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EA592341-D888-368B-14BD-AC5032609716}"/>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31111334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pic>
        <p:nvPicPr>
          <p:cNvPr id="11" name="Picture 10">
            <a:extLst>
              <a:ext uri="{FF2B5EF4-FFF2-40B4-BE49-F238E27FC236}">
                <a16:creationId xmlns:a16="http://schemas.microsoft.com/office/drawing/2014/main" id="{18CDD4B2-B588-AABE-70FE-879854248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08454"/>
            <a:ext cx="6934200" cy="5334793"/>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7253-7AD6-4E45-EFEB-13D8C512D98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27E242A-F73C-5AA0-E072-F21B8BE97A2E}"/>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53460D19-CE0D-F8CF-1A43-B8AEDB2A186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43C8614E-3B55-B0B3-66DF-E873B8611146}"/>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endParaRPr lang="en-US" dirty="0"/>
          </a:p>
        </p:txBody>
      </p:sp>
      <p:sp>
        <p:nvSpPr>
          <p:cNvPr id="4" name="Slide Number Placeholder 3">
            <a:extLst>
              <a:ext uri="{FF2B5EF4-FFF2-40B4-BE49-F238E27FC236}">
                <a16:creationId xmlns:a16="http://schemas.microsoft.com/office/drawing/2014/main" id="{714D84CE-6CEA-0DEE-D8FB-3C1B0DFFE660}"/>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2D36CB25-503A-0059-E1E2-20A5BDAE9104}"/>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5B00890-C693-C6EA-F316-FC9486E921D5}"/>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2121775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35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1676400" y="5282625"/>
            <a:ext cx="616521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But How Do These All Go Together!</a:t>
            </a:r>
          </a:p>
        </p:txBody>
      </p:sp>
    </p:spTree>
    <p:extLst>
      <p:ext uri="{BB962C8B-B14F-4D97-AF65-F5344CB8AC3E}">
        <p14:creationId xmlns:p14="http://schemas.microsoft.com/office/powerpoint/2010/main" val="10316113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537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Wired or Wifi</a:t>
            </a:r>
          </a:p>
        </p:txBody>
      </p:sp>
      <p:sp>
        <p:nvSpPr>
          <p:cNvPr id="2" name="Rectangle 1"/>
          <p:cNvSpPr/>
          <p:nvPr/>
        </p:nvSpPr>
        <p:spPr>
          <a:xfrm>
            <a:off x="1885418" y="5835133"/>
            <a:ext cx="567796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IoT Generic System Architecture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9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https://miro.com/diagramming/what-is-a-block-diagram/</a:t>
            </a:r>
          </a:p>
        </p:txBody>
      </p:sp>
    </p:spTree>
    <p:extLst>
      <p:ext uri="{BB962C8B-B14F-4D97-AF65-F5344CB8AC3E}">
        <p14:creationId xmlns:p14="http://schemas.microsoft.com/office/powerpoint/2010/main" val="41338524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762000" y="5940648"/>
            <a:ext cx="8229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934707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0275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147</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4D345772-4BC6-5BC4-CEE9-96D43F0AC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148</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457200" y="5157195"/>
            <a:ext cx="8382000" cy="1508105"/>
          </a:xfrm>
          <a:prstGeom prst="rect">
            <a:avLst/>
          </a:prstGeom>
          <a:noFill/>
          <a:ln w="25400">
            <a:solidFill>
              <a:srgbClr val="FF0000"/>
            </a:solidFill>
          </a:ln>
        </p:spPr>
        <p:txBody>
          <a:bodyPr wrap="square" rtlCol="0">
            <a:spAutoFit/>
          </a:bodyPr>
          <a:lstStyle/>
          <a:p>
            <a:pPr algn="ctr"/>
            <a:r>
              <a:rPr lang="en-US" sz="2400" b="1" dirty="0"/>
              <a:t>Each Team Member Should Leave todays meeting with their assigned Post-It’s.</a:t>
            </a:r>
          </a:p>
          <a:p>
            <a:pPr algn="ctr"/>
            <a:r>
              <a:rPr lang="en-US" sz="2400" b="1" dirty="0"/>
              <a:t>Each Team Member Should Enter Their Own Tasks as EDN Issues! </a:t>
            </a:r>
            <a:r>
              <a:rPr lang="en-US" sz="2000" b="1" dirty="0"/>
              <a:t>part of Technical Progress and Project Management #2 rubric</a:t>
            </a:r>
            <a:endParaRPr lang="en-US" sz="2400" b="1" dirty="0"/>
          </a:p>
        </p:txBody>
      </p:sp>
    </p:spTree>
    <p:extLst>
      <p:ext uri="{BB962C8B-B14F-4D97-AF65-F5344CB8AC3E}">
        <p14:creationId xmlns:p14="http://schemas.microsoft.com/office/powerpoint/2010/main" val="19407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written on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156</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4FC8F-357A-492A-8E92-8DDD2D6AB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146D9-A741-8EB2-D9D3-77AC19D4BEF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6F5C037-833F-0DA1-35C2-7A314F4ABA5A}"/>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A17E1EDC-F471-3A01-F9FD-C52D0C302D56}"/>
              </a:ext>
            </a:extLst>
          </p:cNvPr>
          <p:cNvSpPr>
            <a:spLocks noGrp="1"/>
          </p:cNvSpPr>
          <p:nvPr>
            <p:ph type="sldNum" sz="quarter" idx="12"/>
          </p:nvPr>
        </p:nvSpPr>
        <p:spPr/>
        <p:txBody>
          <a:bodyPr/>
          <a:lstStyle/>
          <a:p>
            <a:fld id="{CC48B151-73E6-4005-9E41-BAC149615E2B}" type="slidenum">
              <a:rPr lang="en-US" sz="1200" smtClean="0"/>
              <a:t>158</a:t>
            </a:fld>
            <a:endParaRPr lang="en-US" dirty="0"/>
          </a:p>
        </p:txBody>
      </p:sp>
      <p:sp>
        <p:nvSpPr>
          <p:cNvPr id="6" name="TextBox 5">
            <a:extLst>
              <a:ext uri="{FF2B5EF4-FFF2-40B4-BE49-F238E27FC236}">
                <a16:creationId xmlns:a16="http://schemas.microsoft.com/office/drawing/2014/main" id="{BF4FC601-4DB9-0460-E327-0A1F3705359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03751C51-90ED-7088-1829-C4D5A412C9B2}"/>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07192340-27DA-AEE0-6512-57553564A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23743347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163</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278190692"/>
              </p:ext>
            </p:extLst>
          </p:nvPr>
        </p:nvGraphicFramePr>
        <p:xfrm>
          <a:off x="637814" y="2096529"/>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166</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170</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172</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1088668"/>
              </p:ext>
            </p:extLst>
          </p:nvPr>
        </p:nvGraphicFramePr>
        <p:xfrm>
          <a:off x="381000" y="1143000"/>
          <a:ext cx="8382000" cy="495649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Moved System Architecture section from Day 10 to Day 7. Agendas </a:t>
                      </a:r>
                      <a:r>
                        <a:rPr lang="en-US" sz="1200" kern="1200">
                          <a:solidFill>
                            <a:schemeClr val="dk1"/>
                          </a:solidFill>
                          <a:effectLst/>
                          <a:latin typeface="+mj-lt"/>
                          <a:ea typeface="MS Mincho"/>
                          <a:cs typeface="+mn-cs"/>
                        </a:rPr>
                        <a:t>updated accordingly.</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8.4</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2/4</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AP/JK</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Pg 152 – clarification to Individual entry of Post-it note task as Issues in EDN to improve distribution of work alignment with Technical Progress rubric #2 rubric</a:t>
                      </a: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2/9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EDN </a:t>
                      </a:r>
                      <a:r>
                        <a:rPr lang="en-US" sz="1200" kern="1200">
                          <a:solidFill>
                            <a:schemeClr val="dk1"/>
                          </a:solidFill>
                          <a:effectLst/>
                          <a:latin typeface="+mj-lt"/>
                          <a:ea typeface="MS Mincho"/>
                          <a:cs typeface="+mn-cs"/>
                        </a:rPr>
                        <a:t>usage slides for Day 8 + 9</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175</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4267200" cy="1015663"/>
          </a:xfrm>
          <a:prstGeom prst="rect">
            <a:avLst/>
          </a:prstGeom>
          <a:ln w="28575">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with Subversion access, these can go into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lvl="2"/>
            <a:r>
              <a:rPr lang="en-US" dirty="0"/>
              <a:t>Narratives / scenarios</a:t>
            </a:r>
          </a:p>
          <a:p>
            <a:pPr lvl="1"/>
            <a:r>
              <a:rPr lang="en-US" dirty="0"/>
              <a:t>User Stories</a:t>
            </a:r>
          </a:p>
          <a:p>
            <a:pPr lvl="2"/>
            <a:r>
              <a:rPr lang="en-US" dirty="0"/>
              <a:t>As a _____ I need to _____ so that _____</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3454</TotalTime>
  <Words>11488</Words>
  <Application>Microsoft Office PowerPoint</Application>
  <PresentationFormat>On-screen Show (4:3)</PresentationFormat>
  <Paragraphs>2023</Paragraphs>
  <Slides>176</Slides>
  <Notes>81</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176</vt:i4>
      </vt:variant>
    </vt:vector>
  </HeadingPairs>
  <TitlesOfParts>
    <vt:vector size="198"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15 min – Finalize Project Deliverables</vt:lpstr>
      <vt:lpstr>35 min – Concept Selection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1588</cp:revision>
  <cp:lastPrinted>2026-01-30T21:01:58Z</cp:lastPrinted>
  <dcterms:created xsi:type="dcterms:W3CDTF">2012-08-24T00:53:15Z</dcterms:created>
  <dcterms:modified xsi:type="dcterms:W3CDTF">2026-02-09T14:02:17Z</dcterms:modified>
</cp:coreProperties>
</file>