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69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86E24-B212-421D-9AA5-1FFACA80C296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7FC48-90BC-409B-A6BB-B2D3ED77EC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4709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A7FC48-90BC-409B-A6BB-B2D3ED77ECE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326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A7FC48-90BC-409B-A6BB-B2D3ED77ECE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94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40D0C-1380-F27A-8642-1830F78720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182DF4-FD6C-C524-A13C-36AD3F6870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3722-316F-9CC7-DD96-9502CB023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FDA14-716B-8E3C-8589-F76A52AB3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1661C-E566-7252-44ED-046CFB569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7639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0E627-20BA-43B4-DC62-ECC0F0437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8683F0-593B-013F-F1CF-7A0D9462CE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FF1B5-2EB8-3747-8367-FFB295A9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F0685-5546-14ED-3644-85F4A628E6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E4592-5414-85A8-4A56-DDF10AF637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26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342493A-9FA0-3438-999D-E44C458DE5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6790F1-DC92-6B1D-346D-5D725E7498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3E9CE2-1EFC-A1AD-D594-F0225CC05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AA5891-9615-8A7B-74BA-0943DA2E20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2496C8-55AC-BAB7-68B3-E89E46AF2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28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8248F6-4699-201D-8BEB-C5430370E8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C83E5A-C21D-B84F-C2A7-04253673A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F16924-D8D6-47B8-81ED-5FD44EBB6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B265AE-66EC-FE08-71A7-02F139FD1D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B74521-4662-D7D2-C0A9-248DC8969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190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3F49A-9EA0-FD91-6895-09414BB4A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75A2DD-F4E9-2194-8AF4-DBA98C3ECF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FACED9-56EA-02D0-FCE3-F980B76FF4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CEBFA-85B6-A18D-B5E7-448C23962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94BB5-CE92-02A3-3B9C-993BD623EE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371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70FAD-12EF-C75A-8878-4A87E152EE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DA7913-D54D-632B-E14F-EBBD24270A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13FF95-72BC-3051-49D0-19DB7F896D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B529836-1CEE-FADE-652C-64B732CB0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A49AF-B2EA-4F72-EE5E-AC6AE7058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50CB0F-9635-DB8D-2F35-15C7BAA72D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079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DDAA8-11AE-7539-F60B-7C3F5F01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AF1884-B56A-2737-2326-322F89C05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20768C-A811-6108-D67D-AA83E0D868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E96BDC4-2546-CC80-3B9D-DCC6E5BF53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8F7713-E8DF-E21F-FDD7-B72769EEA2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AC9338-DB54-C13F-E481-ABC199478D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C03B6C-FB58-438A-2CC6-15B07681B6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57AACB-4290-8596-547B-6566C4489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811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DFF20A-1C09-8DBD-5A8F-8E22B63D2D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4325DD-A2B1-F380-9EA2-3D5BC8162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20BBCCC-AA22-6BA0-695F-BCA510E2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777BA96-4093-0B3B-15D3-DC18E5C7F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61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512D55-4516-7271-1858-67F3D670A7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F6C166-6763-C109-E8EC-1A65F346F4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1231C-B14A-D115-A1E4-00D20CE65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67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6F6B7-E82B-8E5C-C8E6-299CB663E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8ECA00-835F-B54F-7062-EDB418E8EF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2747F31-21FF-6965-4E8E-49389C8152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2E6B54-1DFF-FC28-7EF3-7303B01F86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91609F-F710-8F12-FEE4-314CD682A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91BF53-A91F-55B2-1CD5-F8DE58280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719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04EA24-512F-E32D-6AB7-575DD5F35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CCEF81-0F5D-48E5-5BA2-156A16E4EB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4D8AE0-1EEA-D505-33EF-C94A8F58E8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DD4A16-30FD-6B99-1A7A-D87CFDFDCF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E813BC-D76F-E006-BE88-432339F0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9DA8B2-A25A-885A-5474-DC8C7EAFD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9151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279FE9-6943-DC2A-7BF0-4493798A6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78BF0A-B78A-4031-C170-9CD154F68D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D2277D-BFCF-5C5E-50BE-2F73D7F5FD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B3EFC-22D9-4285-92DB-E9EE25568BBF}" type="datetimeFigureOut">
              <a:rPr lang="en-US" smtClean="0"/>
              <a:t>1/6/2026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CC4638-0225-BFB7-8E08-90645BFECF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64E0ED-387F-66BD-9C75-CD7AFA6DFB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D2A7E-0970-4316-9BE6-8D548365EF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071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alendar with numbers and days&#10;&#10;AI-generated content may be incorrect.">
            <a:extLst>
              <a:ext uri="{FF2B5EF4-FFF2-40B4-BE49-F238E27FC236}">
                <a16:creationId xmlns:a16="http://schemas.microsoft.com/office/drawing/2014/main" id="{9118E086-E434-F8E8-1EA8-D2C7C453B1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5972" b="47130"/>
          <a:stretch/>
        </p:blipFill>
        <p:spPr>
          <a:xfrm>
            <a:off x="88798" y="5494624"/>
            <a:ext cx="7875077" cy="915220"/>
          </a:xfrm>
          <a:prstGeom prst="rect">
            <a:avLst/>
          </a:prstGeom>
        </p:spPr>
      </p:pic>
      <p:pic>
        <p:nvPicPr>
          <p:cNvPr id="17" name="Picture 16" descr="A calendar with numbers and a black text&#10;&#10;AI-generated content may be incorrect.">
            <a:extLst>
              <a:ext uri="{FF2B5EF4-FFF2-40B4-BE49-F238E27FC236}">
                <a16:creationId xmlns:a16="http://schemas.microsoft.com/office/drawing/2014/main" id="{47B98465-9C44-9C38-EBD5-5E9197A63C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658"/>
          <a:stretch/>
        </p:blipFill>
        <p:spPr>
          <a:xfrm>
            <a:off x="110463" y="952500"/>
            <a:ext cx="7853412" cy="46037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E63DF84-0462-2B46-C682-267AB4D232ED}"/>
              </a:ext>
            </a:extLst>
          </p:cNvPr>
          <p:cNvSpPr txBox="1"/>
          <p:nvPr/>
        </p:nvSpPr>
        <p:spPr>
          <a:xfrm>
            <a:off x="1547814" y="3026716"/>
            <a:ext cx="506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5	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5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    6		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6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99C0FC-4CC6-C1DB-8962-B5EF90788904}"/>
              </a:ext>
            </a:extLst>
          </p:cNvPr>
          <p:cNvSpPr txBox="1"/>
          <p:nvPr/>
        </p:nvSpPr>
        <p:spPr>
          <a:xfrm>
            <a:off x="1547813" y="3921857"/>
            <a:ext cx="506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7	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7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    8		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8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0167EFB-B3F3-5EAC-6515-72A363745B7D}"/>
              </a:ext>
            </a:extLst>
          </p:cNvPr>
          <p:cNvSpPr txBox="1"/>
          <p:nvPr/>
        </p:nvSpPr>
        <p:spPr>
          <a:xfrm>
            <a:off x="1547813" y="1388834"/>
            <a:ext cx="5309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2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    2	     2.5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3EE976-E1B7-44EC-DA04-1AACC7313314}"/>
              </a:ext>
            </a:extLst>
          </p:cNvPr>
          <p:cNvSpPr txBox="1"/>
          <p:nvPr/>
        </p:nvSpPr>
        <p:spPr>
          <a:xfrm>
            <a:off x="1547812" y="2278229"/>
            <a:ext cx="50689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3	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3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    4		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4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BAE7A9-8E8F-48A6-4B9E-22098489C066}"/>
              </a:ext>
            </a:extLst>
          </p:cNvPr>
          <p:cNvSpPr txBox="1"/>
          <p:nvPr/>
        </p:nvSpPr>
        <p:spPr>
          <a:xfrm>
            <a:off x="1459321" y="4771962"/>
            <a:ext cx="5398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 9	 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9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    10    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10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1FF0283-E99B-315C-D43C-ABD10DC1D074}"/>
              </a:ext>
            </a:extLst>
          </p:cNvPr>
          <p:cNvSpPr txBox="1"/>
          <p:nvPr/>
        </p:nvSpPr>
        <p:spPr>
          <a:xfrm>
            <a:off x="1986349" y="354068"/>
            <a:ext cx="821930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/>
              <a:t>Capstone On-Site Meeting Schedule	ex: 9/15 is Day 5 for sections 1+2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FBB502AB-8353-A23B-999C-D46624727A94}"/>
              </a:ext>
            </a:extLst>
          </p:cNvPr>
          <p:cNvCxnSpPr>
            <a:cxnSpLocks/>
          </p:cNvCxnSpPr>
          <p:nvPr/>
        </p:nvCxnSpPr>
        <p:spPr>
          <a:xfrm>
            <a:off x="3489113" y="4649304"/>
            <a:ext cx="4429711" cy="0"/>
          </a:xfrm>
          <a:prstGeom prst="line">
            <a:avLst/>
          </a:prstGeom>
          <a:ln w="889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08E93D-6429-2E74-B951-7FB124A67A49}"/>
              </a:ext>
            </a:extLst>
          </p:cNvPr>
          <p:cNvCxnSpPr>
            <a:cxnSpLocks/>
          </p:cNvCxnSpPr>
          <p:nvPr/>
        </p:nvCxnSpPr>
        <p:spPr>
          <a:xfrm flipV="1">
            <a:off x="3535947" y="4649304"/>
            <a:ext cx="0" cy="897223"/>
          </a:xfrm>
          <a:prstGeom prst="line">
            <a:avLst/>
          </a:prstGeom>
          <a:ln w="889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46C4B18-3F85-4F1C-01DF-B116E70E3E43}"/>
              </a:ext>
            </a:extLst>
          </p:cNvPr>
          <p:cNvSpPr txBox="1"/>
          <p:nvPr/>
        </p:nvSpPr>
        <p:spPr>
          <a:xfrm>
            <a:off x="8154832" y="2380422"/>
            <a:ext cx="413139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/>
              <a:t>SEPTEMBER 2025</a:t>
            </a:r>
          </a:p>
          <a:p>
            <a:endParaRPr lang="en-US" sz="4000" b="1" dirty="0">
              <a:solidFill>
                <a:schemeClr val="accent2"/>
              </a:solidFill>
            </a:endParaRPr>
          </a:p>
          <a:p>
            <a:r>
              <a:rPr lang="en-US" sz="3200" b="1" dirty="0">
                <a:solidFill>
                  <a:schemeClr val="accent2"/>
                </a:solidFill>
              </a:rPr>
              <a:t>Section 1+2 – orange</a:t>
            </a:r>
          </a:p>
          <a:p>
            <a:r>
              <a:rPr lang="en-US" sz="3200" b="1" dirty="0">
                <a:solidFill>
                  <a:schemeClr val="accent5"/>
                </a:solidFill>
              </a:rPr>
              <a:t>Section 3+4 – blue</a:t>
            </a:r>
          </a:p>
          <a:p>
            <a:endParaRPr lang="en-US" sz="4000" b="1" dirty="0"/>
          </a:p>
          <a:p>
            <a:r>
              <a:rPr lang="en-US" sz="4000" b="1" dirty="0"/>
              <a:t>OCTOBER 2025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5B54862C-1C77-625B-A05B-1EF638B6659D}"/>
              </a:ext>
            </a:extLst>
          </p:cNvPr>
          <p:cNvSpPr txBox="1"/>
          <p:nvPr/>
        </p:nvSpPr>
        <p:spPr>
          <a:xfrm>
            <a:off x="1459320" y="5546527"/>
            <a:ext cx="53982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11	 </a:t>
            </a:r>
            <a:r>
              <a:rPr lang="en-US" sz="3600" b="1" dirty="0">
                <a:solidFill>
                  <a:schemeClr val="accent1"/>
                </a:solidFill>
                <a:latin typeface="Britannic Bold" panose="020B0903060703020204" pitchFamily="34" charset="0"/>
              </a:rPr>
              <a:t>11</a:t>
            </a:r>
            <a:r>
              <a:rPr lang="en-US" sz="3600" b="1" dirty="0">
                <a:solidFill>
                  <a:schemeClr val="accent2">
                    <a:lumMod val="75000"/>
                  </a:schemeClr>
                </a:solidFill>
                <a:latin typeface="Britannic Bold" panose="020B0903060703020204" pitchFamily="34" charset="0"/>
              </a:rPr>
              <a:t>		</a:t>
            </a:r>
            <a:endParaRPr lang="en-US" sz="3600" b="1" dirty="0">
              <a:solidFill>
                <a:schemeClr val="accent1"/>
              </a:solidFill>
              <a:latin typeface="Britannic Bold" panose="020B0903060703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E6A859C-F59A-FD1A-976E-5A6BB79E73E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954" y="4713731"/>
            <a:ext cx="3602134" cy="184267"/>
          </a:xfrm>
          <a:prstGeom prst="rect">
            <a:avLst/>
          </a:prstGeom>
        </p:spPr>
      </p:pic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561A2D01-A0EE-DEAE-7DCA-C40B592C019E}"/>
              </a:ext>
            </a:extLst>
          </p:cNvPr>
          <p:cNvCxnSpPr>
            <a:cxnSpLocks/>
          </p:cNvCxnSpPr>
          <p:nvPr/>
        </p:nvCxnSpPr>
        <p:spPr>
          <a:xfrm>
            <a:off x="167640" y="5494624"/>
            <a:ext cx="3321473" cy="0"/>
          </a:xfrm>
          <a:prstGeom prst="line">
            <a:avLst/>
          </a:prstGeom>
          <a:ln w="889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421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236255B6-7314-4A4E-DD62-EEE1D259A2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1" b="1017"/>
          <a:stretch>
            <a:fillRect/>
          </a:stretch>
        </p:blipFill>
        <p:spPr>
          <a:xfrm>
            <a:off x="54776" y="3415746"/>
            <a:ext cx="7558874" cy="3260796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C9B57B9-DC7E-84DA-EF52-2785E810D1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24" b="1208"/>
          <a:stretch>
            <a:fillRect/>
          </a:stretch>
        </p:blipFill>
        <p:spPr>
          <a:xfrm>
            <a:off x="61916" y="969607"/>
            <a:ext cx="7499331" cy="2482226"/>
          </a:xfrm>
          <a:prstGeom prst="rect">
            <a:avLst/>
          </a:prstGeom>
        </p:spPr>
      </p:pic>
      <p:sp>
        <p:nvSpPr>
          <p:cNvPr id="46" name="TextBox 45">
            <a:extLst>
              <a:ext uri="{FF2B5EF4-FFF2-40B4-BE49-F238E27FC236}">
                <a16:creationId xmlns:a16="http://schemas.microsoft.com/office/drawing/2014/main" id="{F4004F9E-41AE-CE2E-18EE-58AD347EE13E}"/>
              </a:ext>
            </a:extLst>
          </p:cNvPr>
          <p:cNvSpPr txBox="1"/>
          <p:nvPr/>
        </p:nvSpPr>
        <p:spPr>
          <a:xfrm>
            <a:off x="7567600" y="697233"/>
            <a:ext cx="5340818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/>
              <a:t>JANUARY 2026</a:t>
            </a:r>
          </a:p>
          <a:p>
            <a:endParaRPr lang="en-US" sz="4400" b="1" dirty="0">
              <a:solidFill>
                <a:schemeClr val="accent2"/>
              </a:solidFill>
            </a:endParaRPr>
          </a:p>
          <a:p>
            <a:endParaRPr lang="en-US" sz="4400" b="1" dirty="0">
              <a:solidFill>
                <a:schemeClr val="accent2"/>
              </a:solidFill>
            </a:endParaRPr>
          </a:p>
          <a:p>
            <a:r>
              <a:rPr lang="en-US" sz="4000" b="1" dirty="0">
                <a:solidFill>
                  <a:schemeClr val="accent2"/>
                </a:solidFill>
              </a:rPr>
              <a:t>Section 1+2 – orange</a:t>
            </a:r>
          </a:p>
          <a:p>
            <a:r>
              <a:rPr lang="en-US" sz="4000" b="1" dirty="0">
                <a:solidFill>
                  <a:schemeClr val="accent5"/>
                </a:solidFill>
              </a:rPr>
              <a:t>Section 3+4 – blue</a:t>
            </a:r>
          </a:p>
          <a:p>
            <a:endParaRPr lang="en-US" sz="4400" b="1" dirty="0"/>
          </a:p>
          <a:p>
            <a:endParaRPr lang="en-US" sz="4400" b="1" dirty="0"/>
          </a:p>
          <a:p>
            <a:r>
              <a:rPr lang="en-US" sz="4400" b="1" dirty="0"/>
              <a:t>FEBRUARY 2026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5FF0A0A-53FA-7AA9-0C94-48B9BFF8B920}"/>
              </a:ext>
            </a:extLst>
          </p:cNvPr>
          <p:cNvSpPr txBox="1"/>
          <p:nvPr/>
        </p:nvSpPr>
        <p:spPr>
          <a:xfrm>
            <a:off x="4625601" y="1085203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0C2DC62-FF11-0FFE-C45A-5D45C8A49FBD}"/>
              </a:ext>
            </a:extLst>
          </p:cNvPr>
          <p:cNvSpPr txBox="1"/>
          <p:nvPr/>
        </p:nvSpPr>
        <p:spPr>
          <a:xfrm>
            <a:off x="1398003" y="4329839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8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A8F3824-97A8-DCDE-5B5B-E0AEFC51F484}"/>
              </a:ext>
            </a:extLst>
          </p:cNvPr>
          <p:cNvSpPr txBox="1"/>
          <p:nvPr/>
        </p:nvSpPr>
        <p:spPr>
          <a:xfrm>
            <a:off x="4630377" y="4283399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FA0AFDF-42C6-9CB0-73BE-425A87133093}"/>
              </a:ext>
            </a:extLst>
          </p:cNvPr>
          <p:cNvSpPr txBox="1"/>
          <p:nvPr/>
        </p:nvSpPr>
        <p:spPr>
          <a:xfrm>
            <a:off x="5653496" y="3446288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8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648D840-425C-2410-C296-2D53899A315D}"/>
              </a:ext>
            </a:extLst>
          </p:cNvPr>
          <p:cNvSpPr txBox="1"/>
          <p:nvPr/>
        </p:nvSpPr>
        <p:spPr>
          <a:xfrm>
            <a:off x="5636005" y="1898958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4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21FCC0F6-94BF-F119-769B-E4BA08B257BE}"/>
              </a:ext>
            </a:extLst>
          </p:cNvPr>
          <p:cNvSpPr txBox="1"/>
          <p:nvPr/>
        </p:nvSpPr>
        <p:spPr>
          <a:xfrm>
            <a:off x="2552496" y="3527041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36AB591C-9FB7-D8C4-CA57-743F7D6ED882}"/>
              </a:ext>
            </a:extLst>
          </p:cNvPr>
          <p:cNvSpPr txBox="1"/>
          <p:nvPr/>
        </p:nvSpPr>
        <p:spPr>
          <a:xfrm>
            <a:off x="2557094" y="2636481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5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43C7785-1EED-5CE7-0052-B171D7EE6C6C}"/>
              </a:ext>
            </a:extLst>
          </p:cNvPr>
          <p:cNvSpPr txBox="1"/>
          <p:nvPr/>
        </p:nvSpPr>
        <p:spPr>
          <a:xfrm>
            <a:off x="5624339" y="2624400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6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763854F7-67E2-4A62-E8C4-2C6CE7B0BCAB}"/>
              </a:ext>
            </a:extLst>
          </p:cNvPr>
          <p:cNvSpPr txBox="1"/>
          <p:nvPr/>
        </p:nvSpPr>
        <p:spPr>
          <a:xfrm>
            <a:off x="5596794" y="1093635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2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CB91A214-EEE8-4654-B13D-0AF03515B0AB}"/>
              </a:ext>
            </a:extLst>
          </p:cNvPr>
          <p:cNvSpPr txBox="1"/>
          <p:nvPr/>
        </p:nvSpPr>
        <p:spPr>
          <a:xfrm>
            <a:off x="2545428" y="1919926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3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A436D82-D172-440B-94A5-77856A197508}"/>
              </a:ext>
            </a:extLst>
          </p:cNvPr>
          <p:cNvSpPr txBox="1"/>
          <p:nvPr/>
        </p:nvSpPr>
        <p:spPr>
          <a:xfrm>
            <a:off x="2566888" y="1086489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F6A0E0D-1AFA-9F8B-CC00-35F11A3E389E}"/>
              </a:ext>
            </a:extLst>
          </p:cNvPr>
          <p:cNvSpPr txBox="1"/>
          <p:nvPr/>
        </p:nvSpPr>
        <p:spPr>
          <a:xfrm>
            <a:off x="2566888" y="4307399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9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97FDDCD6-93EC-AB09-76C4-B6A7CD5549EE}"/>
              </a:ext>
            </a:extLst>
          </p:cNvPr>
          <p:cNvSpPr txBox="1"/>
          <p:nvPr/>
        </p:nvSpPr>
        <p:spPr>
          <a:xfrm>
            <a:off x="4682303" y="3473738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7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741A5BA2-B721-8D40-58DE-F8ACF72C1685}"/>
              </a:ext>
            </a:extLst>
          </p:cNvPr>
          <p:cNvSpPr txBox="1"/>
          <p:nvPr/>
        </p:nvSpPr>
        <p:spPr>
          <a:xfrm>
            <a:off x="1368614" y="3544776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ED447468-6753-E25C-8ECB-F6EDC5EEACE4}"/>
              </a:ext>
            </a:extLst>
          </p:cNvPr>
          <p:cNvSpPr txBox="1"/>
          <p:nvPr/>
        </p:nvSpPr>
        <p:spPr>
          <a:xfrm>
            <a:off x="4669123" y="1877640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3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706DC859-F40A-5F9A-8562-D809C5E0052B}"/>
              </a:ext>
            </a:extLst>
          </p:cNvPr>
          <p:cNvSpPr txBox="1"/>
          <p:nvPr/>
        </p:nvSpPr>
        <p:spPr>
          <a:xfrm>
            <a:off x="4653146" y="2651850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060457E2-523F-B62B-81CD-F37184554170}"/>
              </a:ext>
            </a:extLst>
          </p:cNvPr>
          <p:cNvSpPr txBox="1"/>
          <p:nvPr/>
        </p:nvSpPr>
        <p:spPr>
          <a:xfrm>
            <a:off x="1458230" y="1123673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725058-351A-49EC-98DF-5691D729F62A}"/>
              </a:ext>
            </a:extLst>
          </p:cNvPr>
          <p:cNvSpPr txBox="1"/>
          <p:nvPr/>
        </p:nvSpPr>
        <p:spPr>
          <a:xfrm>
            <a:off x="1288247" y="2091973"/>
            <a:ext cx="87831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MLK</a:t>
            </a:r>
            <a:endParaRPr lang="en-US" sz="4400" b="1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0DCD3055-17D5-B97A-DD3D-16481477EB03}"/>
              </a:ext>
            </a:extLst>
          </p:cNvPr>
          <p:cNvCxnSpPr>
            <a:cxnSpLocks/>
            <a:endCxn id="46" idx="1"/>
          </p:cNvCxnSpPr>
          <p:nvPr/>
        </p:nvCxnSpPr>
        <p:spPr>
          <a:xfrm>
            <a:off x="73009" y="3429000"/>
            <a:ext cx="7494591" cy="22833"/>
          </a:xfrm>
          <a:prstGeom prst="line">
            <a:avLst/>
          </a:prstGeom>
          <a:ln w="889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001EF352-41DB-FB2B-FD59-4824C5BB8E12}"/>
              </a:ext>
            </a:extLst>
          </p:cNvPr>
          <p:cNvSpPr txBox="1"/>
          <p:nvPr/>
        </p:nvSpPr>
        <p:spPr>
          <a:xfrm>
            <a:off x="7254932" y="21627"/>
            <a:ext cx="40757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Capstone On-Site Meeting Schedule ex: 1/26 is Day 4 for sections 1+2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6EE6719-C562-4A11-AAF4-4F7D54FFC414}"/>
              </a:ext>
            </a:extLst>
          </p:cNvPr>
          <p:cNvSpPr txBox="1"/>
          <p:nvPr/>
        </p:nvSpPr>
        <p:spPr>
          <a:xfrm>
            <a:off x="2415618" y="5093782"/>
            <a:ext cx="88224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10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0BD2024-2855-795C-257F-A4E2E0A43770}"/>
              </a:ext>
            </a:extLst>
          </p:cNvPr>
          <p:cNvSpPr txBox="1"/>
          <p:nvPr/>
        </p:nvSpPr>
        <p:spPr>
          <a:xfrm>
            <a:off x="5566246" y="4307398"/>
            <a:ext cx="8468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10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343014A-93EE-3D45-A0A6-EE78804C18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488" b="89831"/>
          <a:stretch>
            <a:fillRect/>
          </a:stretch>
        </p:blipFill>
        <p:spPr>
          <a:xfrm>
            <a:off x="54776" y="442118"/>
            <a:ext cx="7499331" cy="615635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5A28CE53-6D08-7D00-008B-F069E9F39CF9}"/>
              </a:ext>
            </a:extLst>
          </p:cNvPr>
          <p:cNvSpPr txBox="1"/>
          <p:nvPr/>
        </p:nvSpPr>
        <p:spPr>
          <a:xfrm>
            <a:off x="1416129" y="2647856"/>
            <a:ext cx="30424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4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08228FC-59B0-E5F9-50AF-96BE8D031140}"/>
              </a:ext>
            </a:extLst>
          </p:cNvPr>
          <p:cNvSpPr txBox="1"/>
          <p:nvPr/>
        </p:nvSpPr>
        <p:spPr>
          <a:xfrm>
            <a:off x="1167988" y="5313625"/>
            <a:ext cx="1211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/>
              <a:t>President’s Day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154EB8F-1064-F496-737E-5A4077F42847}"/>
              </a:ext>
            </a:extLst>
          </p:cNvPr>
          <p:cNvSpPr txBox="1"/>
          <p:nvPr/>
        </p:nvSpPr>
        <p:spPr>
          <a:xfrm>
            <a:off x="4568382" y="5074745"/>
            <a:ext cx="8099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2"/>
                </a:solidFill>
              </a:rPr>
              <a:t>11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34E8D90A-4905-A7BF-9C10-AE82B50931D0}"/>
              </a:ext>
            </a:extLst>
          </p:cNvPr>
          <p:cNvSpPr txBox="1"/>
          <p:nvPr/>
        </p:nvSpPr>
        <p:spPr>
          <a:xfrm>
            <a:off x="5578081" y="5098744"/>
            <a:ext cx="8468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accent5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6254082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</TotalTime>
  <Words>139</Words>
  <Application>Microsoft Office PowerPoint</Application>
  <PresentationFormat>Widescreen</PresentationFormat>
  <Paragraphs>49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Arial</vt:lpstr>
      <vt:lpstr>Britannic Bold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Aren Paster</dc:creator>
  <cp:lastModifiedBy>Paster, Aren</cp:lastModifiedBy>
  <cp:revision>14</cp:revision>
  <cp:lastPrinted>2025-06-11T15:35:25Z</cp:lastPrinted>
  <dcterms:created xsi:type="dcterms:W3CDTF">2023-09-20T18:56:54Z</dcterms:created>
  <dcterms:modified xsi:type="dcterms:W3CDTF">2026-01-06T14:10:33Z</dcterms:modified>
</cp:coreProperties>
</file>