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71" r:id="rId2"/>
    <p:sldId id="267" r:id="rId3"/>
    <p:sldId id="275" r:id="rId4"/>
    <p:sldId id="286" r:id="rId5"/>
    <p:sldId id="281" r:id="rId6"/>
    <p:sldId id="278" r:id="rId7"/>
    <p:sldId id="285" r:id="rId8"/>
    <p:sldId id="259" r:id="rId9"/>
    <p:sldId id="284" r:id="rId10"/>
    <p:sldId id="274" r:id="rId11"/>
    <p:sldId id="282" r:id="rId12"/>
    <p:sldId id="264" r:id="rId13"/>
    <p:sldId id="279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F4FF9C-2DD9-4370-B85F-FAF1CB062969}" v="1" dt="2024-08-15T14:45:20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BACA66CB-60D6-4ACB-87F8-E9B2AD6DCC68}"/>
    <pc:docChg chg="addSld modSld">
      <pc:chgData name="Mark Anderson" userId="xV7mbVvvbI1/5coEOt3THXj1tLNi9WmIwQNFQW4Ulf4=" providerId="None" clId="Web-{BACA66CB-60D6-4ACB-87F8-E9B2AD6DCC68}" dt="2024-07-02T19:52:05.398" v="99"/>
      <pc:docMkLst>
        <pc:docMk/>
      </pc:docMkLst>
      <pc:sldChg chg="modSp">
        <pc:chgData name="Mark Anderson" userId="xV7mbVvvbI1/5coEOt3THXj1tLNi9WmIwQNFQW4Ulf4=" providerId="None" clId="Web-{BACA66CB-60D6-4ACB-87F8-E9B2AD6DCC68}" dt="2024-07-02T19:46:18.487" v="98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BACA66CB-60D6-4ACB-87F8-E9B2AD6DCC68}" dt="2024-07-02T19:46:18.487" v="98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addSp delSp modSp">
        <pc:chgData name="Mark Anderson" userId="xV7mbVvvbI1/5coEOt3THXj1tLNi9WmIwQNFQW4Ulf4=" providerId="None" clId="Web-{BACA66CB-60D6-4ACB-87F8-E9B2AD6DCC68}" dt="2024-07-02T19:40:56.499" v="6" actId="1076"/>
        <pc:sldMkLst>
          <pc:docMk/>
          <pc:sldMk cId="1303363632" sldId="271"/>
        </pc:sldMkLst>
        <pc:spChg chg="mod">
          <ac:chgData name="Mark Anderson" userId="xV7mbVvvbI1/5coEOt3THXj1tLNi9WmIwQNFQW4Ulf4=" providerId="None" clId="Web-{BACA66CB-60D6-4ACB-87F8-E9B2AD6DCC68}" dt="2024-07-02T19:40:45.967" v="4" actId="20577"/>
          <ac:spMkLst>
            <pc:docMk/>
            <pc:sldMk cId="1303363632" sldId="271"/>
            <ac:spMk id="3" creationId="{00000000-0000-0000-0000-000000000000}"/>
          </ac:spMkLst>
        </pc:spChg>
        <pc:spChg chg="mod">
          <ac:chgData name="Mark Anderson" userId="xV7mbVvvbI1/5coEOt3THXj1tLNi9WmIwQNFQW4Ulf4=" providerId="None" clId="Web-{BACA66CB-60D6-4ACB-87F8-E9B2AD6DCC68}" dt="2024-07-02T19:40:51.530" v="5" actId="1076"/>
          <ac:spMkLst>
            <pc:docMk/>
            <pc:sldMk cId="1303363632" sldId="271"/>
            <ac:spMk id="7" creationId="{00000000-0000-0000-0000-000000000000}"/>
          </ac:spMkLst>
        </pc:spChg>
        <pc:graphicFrameChg chg="add del mod">
          <ac:chgData name="Mark Anderson" userId="xV7mbVvvbI1/5coEOt3THXj1tLNi9WmIwQNFQW4Ulf4=" providerId="None" clId="Web-{BACA66CB-60D6-4ACB-87F8-E9B2AD6DCC68}" dt="2024-07-02T19:40:13.887" v="1"/>
          <ac:graphicFrameMkLst>
            <pc:docMk/>
            <pc:sldMk cId="1303363632" sldId="271"/>
            <ac:graphicFrameMk id="6" creationId="{4E3FB355-136E-C564-A040-3FA1C9B1CB70}"/>
          </ac:graphicFrameMkLst>
        </pc:graphicFrameChg>
        <pc:picChg chg="mod">
          <ac:chgData name="Mark Anderson" userId="xV7mbVvvbI1/5coEOt3THXj1tLNi9WmIwQNFQW4Ulf4=" providerId="None" clId="Web-{BACA66CB-60D6-4ACB-87F8-E9B2AD6DCC68}" dt="2024-07-02T19:40:56.499" v="6" actId="1076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BACA66CB-60D6-4ACB-87F8-E9B2AD6DCC68}" dt="2024-07-02T19:41:34.642" v="8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BACA66CB-60D6-4ACB-87F8-E9B2AD6DCC68}" dt="2024-07-02T19:41:34.642" v="8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add">
        <pc:chgData name="Mark Anderson" userId="xV7mbVvvbI1/5coEOt3THXj1tLNi9WmIwQNFQW4Ulf4=" providerId="None" clId="Web-{BACA66CB-60D6-4ACB-87F8-E9B2AD6DCC68}" dt="2024-07-02T19:52:05.398" v="99"/>
        <pc:sldMkLst>
          <pc:docMk/>
          <pc:sldMk cId="4171588931" sldId="284"/>
        </pc:sldMkLst>
      </pc:sldChg>
    </pc:docChg>
  </pc:docChgLst>
  <pc:docChgLst>
    <pc:chgData userId="337712315_tp_box_2" providerId="OAuth2" clId="{1FF4FF9C-2DD9-4370-B85F-FAF1CB062969}"/>
    <pc:docChg chg="undo custSel modSld modMainMaster">
      <pc:chgData name="" userId="337712315_tp_box_2" providerId="OAuth2" clId="{1FF4FF9C-2DD9-4370-B85F-FAF1CB062969}" dt="2024-08-15T14:45:20.021" v="3"/>
      <pc:docMkLst>
        <pc:docMk/>
      </pc:docMkLst>
      <pc:sldChg chg="addSp delSp mod">
        <pc:chgData name="" userId="337712315_tp_box_2" providerId="OAuth2" clId="{1FF4FF9C-2DD9-4370-B85F-FAF1CB062969}" dt="2024-08-15T14:45:12.401" v="2" actId="21"/>
        <pc:sldMkLst>
          <pc:docMk/>
          <pc:sldMk cId="1303363632" sldId="271"/>
        </pc:sldMkLst>
        <pc:spChg chg="add del">
          <ac:chgData name="" userId="337712315_tp_box_2" providerId="OAuth2" clId="{1FF4FF9C-2DD9-4370-B85F-FAF1CB062969}" dt="2024-08-15T14:45:12.401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1FF4FF9C-2DD9-4370-B85F-FAF1CB062969}" dt="2024-08-15T14:45:12.401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1FF4FF9C-2DD9-4370-B85F-FAF1CB062969}" dt="2024-08-15T14:45:20.021" v="3"/>
        <pc:sldMasterMkLst>
          <pc:docMk/>
          <pc:sldMasterMk cId="649847980" sldId="2147483648"/>
        </pc:sldMasterMkLst>
        <pc:spChg chg="add mod">
          <ac:chgData name="" userId="337712315_tp_box_2" providerId="OAuth2" clId="{1FF4FF9C-2DD9-4370-B85F-FAF1CB062969}" dt="2024-08-15T14:45:20.021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1FF4FF9C-2DD9-4370-B85F-FAF1CB062969}" dt="2024-08-15T14:45:20.021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  <pc:docChgLst>
    <pc:chgData userId="337712315_tp_box_2" providerId="OAuth2" clId="{3953090A-173B-41EB-A8D0-165FAEDDC25B}"/>
    <pc:docChg chg="modSld">
      <pc:chgData name="" userId="337712315_tp_box_2" providerId="OAuth2" clId="{3953090A-173B-41EB-A8D0-165FAEDDC25B}" dt="2024-07-03T14:17:35.438" v="22" actId="2161"/>
      <pc:docMkLst>
        <pc:docMk/>
      </pc:docMkLst>
      <pc:sldChg chg="modSp mod">
        <pc:chgData name="" userId="337712315_tp_box_2" providerId="OAuth2" clId="{3953090A-173B-41EB-A8D0-165FAEDDC25B}" dt="2024-07-03T14:17:35.438" v="22" actId="2161"/>
        <pc:sldMkLst>
          <pc:docMk/>
          <pc:sldMk cId="2807306815" sldId="259"/>
        </pc:sldMkLst>
        <pc:spChg chg="mod">
          <ac:chgData name="" userId="337712315_tp_box_2" providerId="OAuth2" clId="{3953090A-173B-41EB-A8D0-165FAEDDC25B}" dt="2024-07-03T14:14:07.367" v="0" actId="1076"/>
          <ac:spMkLst>
            <pc:docMk/>
            <pc:sldMk cId="2807306815" sldId="259"/>
            <ac:spMk id="11" creationId="{37AE7F80-9ABF-4454-9D8B-2539ED6F4849}"/>
          </ac:spMkLst>
        </pc:spChg>
        <pc:graphicFrameChg chg="mod modGraphic">
          <ac:chgData name="" userId="337712315_tp_box_2" providerId="OAuth2" clId="{3953090A-173B-41EB-A8D0-165FAEDDC25B}" dt="2024-07-03T14:17:35.438" v="22" actId="2161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246657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84433" y="14523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3_&amp;_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2008248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3 – Design Update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b="1" dirty="0"/>
              <a:t>0</a:t>
            </a:r>
            <a:r>
              <a:rPr lang="en-US" sz="2400" b="1" dirty="0"/>
              <a:t>1/18/2012</a:t>
            </a:r>
            <a:endParaRPr lang="en-US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2E9109-68CE-0A4F-6C92-16099BEBBF55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BE2FAA-5304-88BE-4566-EB2DD092DE68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https://designlab.eng.rpi.edu/edn/projects/capstone-support-dev/wiki/Client_Meeting_3_&amp;_4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Address your technical progress / subsystems / accomplishments.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Provide context, i.e., overall system block diagram(s), architecture, etc.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Focus 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results / accomplishments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vs. “diary mode”.</a:t>
            </a:r>
          </a:p>
          <a:p>
            <a:r>
              <a:rPr lang="en-US" dirty="0">
                <a:solidFill>
                  <a:srgbClr val="FF0000"/>
                </a:solidFill>
              </a:rPr>
              <a:t>Show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rather than tell, i.e., pictures/graphs over words.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The team member who did the work should create and narrate the slide(s) showing their results.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OK to use multiple slides for this section.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Technical Progress / 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Demonstrations include any “show and tell” opportunities!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doesn't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ALL PROJECTS should have something to demonstrate by this stage of project.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46238"/>
            <a:ext cx="10515600" cy="453072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Project Overview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Updates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Technical Progress/Accomplishments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1DB77-B1A0-42B2-B0A2-2593C3E01DFB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understanding.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you can breeze over this slide during meeting.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Statement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CFCD8-0970-58B4-D397-F717AF9CE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2AE99E-182A-E4D2-B855-01D5D0491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(referred to as Short Term /Semester Objectives) from previous meeting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 / Client’s feedback.</a:t>
            </a: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you can breeze over this slide during meeting.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DD1BC7A-6653-A134-F032-51AD76F3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Objectives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ACC4A-055F-ACAF-C437-DB623D7F32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EB298-DFA7-715A-5566-757FE34B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40E18-2465-4CF3-939C-E8FE16254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556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Engineering Definition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Discuss any changes / clarification to the team’s understanding of the problem.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Open your Engineering Definition documents (Needs &amp;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Reqs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, Use Cases, User Stories) from the Repository. DO NOT insert them here!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During meeting: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Stop sharing this PPT.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Shift to sharing the file(s). 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Discuss any changes or updates made by team.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Then come back to this PPT to continue the meeting.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 of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explanations as appropriate to communicate the health of each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being on time is already questionable.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Be honest. Late items should not be green.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F45F74-9AB6-F0DD-2B86-1A3DD315738D}"/>
              </a:ext>
            </a:extLst>
          </p:cNvPr>
          <p:cNvSpPr txBox="1"/>
          <p:nvPr/>
        </p:nvSpPr>
        <p:spPr>
          <a:xfrm>
            <a:off x="8237622" y="5994122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7047"/>
              </p:ext>
            </p:extLst>
          </p:nvPr>
        </p:nvGraphicFramePr>
        <p:xfrm>
          <a:off x="493077" y="1585960"/>
          <a:ext cx="11199390" cy="44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team is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end up late, but it has not happened yet. Explain what team will do to being it back on schedule.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b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‘green’ items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8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9134755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3353E0-3CE1-5171-D526-5CD6E92410E8}"/>
              </a:ext>
            </a:extLst>
          </p:cNvPr>
          <p:cNvSpPr txBox="1"/>
          <p:nvPr/>
        </p:nvSpPr>
        <p:spPr>
          <a:xfrm>
            <a:off x="6092772" y="4511409"/>
            <a:ext cx="4004573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content for a meeting on 10/5.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2807306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Describe how the various components, processes, and algorithms fit together to address the client’s problem.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This often requires a few slides or diagrams to explain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Data flow and control signals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Power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Physical structure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 or state diagram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88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1111</Words>
  <Application>Microsoft Office PowerPoint</Application>
  <PresentationFormat>Widescreen</PresentationFormat>
  <Paragraphs>155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Statement</vt:lpstr>
      <vt:lpstr>Project Objectives</vt:lpstr>
      <vt:lpstr>Update from Client</vt:lpstr>
      <vt:lpstr>Engineering Definition Update</vt:lpstr>
      <vt:lpstr>Instructions for Project Status slide </vt:lpstr>
      <vt:lpstr>Project Status</vt:lpstr>
      <vt:lpstr>System Architecture</vt:lpstr>
      <vt:lpstr>Technical Progress / Accomplishments</vt:lpstr>
      <vt:lpstr>Demonstration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Natarajan, Kannathal</cp:lastModifiedBy>
  <cp:revision>66</cp:revision>
  <cp:lastPrinted>2023-07-27T14:43:55Z</cp:lastPrinted>
  <dcterms:created xsi:type="dcterms:W3CDTF">2023-06-06T17:56:44Z</dcterms:created>
  <dcterms:modified xsi:type="dcterms:W3CDTF">2025-07-07T17:52:38Z</dcterms:modified>
</cp:coreProperties>
</file>