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5"/>
  </p:notesMasterIdLst>
  <p:sldIdLst>
    <p:sldId id="256" r:id="rId3"/>
    <p:sldId id="257" r:id="rId4"/>
    <p:sldId id="258" r:id="rId5"/>
    <p:sldId id="259" r:id="rId6"/>
    <p:sldId id="267" r:id="rId7"/>
    <p:sldId id="268" r:id="rId8"/>
    <p:sldId id="260" r:id="rId9"/>
    <p:sldId id="261" r:id="rId10"/>
    <p:sldId id="262" r:id="rId11"/>
    <p:sldId id="266" r:id="rId12"/>
    <p:sldId id="264" r:id="rId13"/>
    <p:sldId id="265"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2" name="PlaceHolder 1"/>
          <p:cNvSpPr>
            <a:spLocks noGrp="1" noRot="1" noChangeAspect="1"/>
          </p:cNvSpPr>
          <p:nvPr>
            <p:ph type="sldImg"/>
          </p:nvPr>
        </p:nvSpPr>
        <p:spPr>
          <a:xfrm>
            <a:off x="533520" y="764280"/>
            <a:ext cx="6704640" cy="3771360"/>
          </a:xfrm>
          <a:prstGeom prst="rect">
            <a:avLst/>
          </a:prstGeom>
          <a:noFill/>
          <a:ln w="0">
            <a:noFill/>
          </a:ln>
        </p:spPr>
        <p:txBody>
          <a:bodyPr lIns="0" tIns="0" rIns="0" bIns="0" anchor="ctr">
            <a:noAutofit/>
          </a:bodyPr>
          <a:lstStyle/>
          <a:p>
            <a:r>
              <a:rPr lang="en-US" sz="1800" b="0" strike="noStrike" spc="-1">
                <a:solidFill>
                  <a:srgbClr val="000000"/>
                </a:solidFill>
                <a:latin typeface="Calibri"/>
              </a:rPr>
              <a:t>Click to move the slide</a:t>
            </a:r>
          </a:p>
        </p:txBody>
      </p:sp>
      <p:sp>
        <p:nvSpPr>
          <p:cNvPr id="83" name="PlaceHolder 2"/>
          <p:cNvSpPr>
            <a:spLocks noGrp="1"/>
          </p:cNvSpPr>
          <p:nvPr>
            <p:ph type="body"/>
          </p:nvPr>
        </p:nvSpPr>
        <p:spPr>
          <a:xfrm>
            <a:off x="777240" y="4777560"/>
            <a:ext cx="6217560" cy="4525920"/>
          </a:xfrm>
          <a:prstGeom prst="rect">
            <a:avLst/>
          </a:prstGeom>
          <a:noFill/>
          <a:ln w="0">
            <a:noFill/>
          </a:ln>
        </p:spPr>
        <p:txBody>
          <a:bodyPr lIns="0" tIns="0" rIns="0" bIns="0" anchor="t">
            <a:noAutofit/>
          </a:bodyPr>
          <a:lstStyle/>
          <a:p>
            <a:pPr marL="216000" indent="0">
              <a:buNone/>
            </a:pPr>
            <a:r>
              <a:rPr lang="en-US" sz="2000" b="0" strike="noStrike" spc="-1">
                <a:solidFill>
                  <a:srgbClr val="000000"/>
                </a:solidFill>
                <a:latin typeface="Arial"/>
              </a:rPr>
              <a:t>Click to edit the notes format</a:t>
            </a:r>
          </a:p>
        </p:txBody>
      </p:sp>
      <p:sp>
        <p:nvSpPr>
          <p:cNvPr id="84" name="PlaceHolder 3"/>
          <p:cNvSpPr>
            <a:spLocks noGrp="1"/>
          </p:cNvSpPr>
          <p:nvPr>
            <p:ph type="hdr"/>
          </p:nvPr>
        </p:nvSpPr>
        <p:spPr>
          <a:xfrm>
            <a:off x="0" y="0"/>
            <a:ext cx="3372840" cy="502560"/>
          </a:xfrm>
          <a:prstGeom prst="rect">
            <a:avLst/>
          </a:prstGeom>
          <a:noFill/>
          <a:ln w="0">
            <a:noFill/>
          </a:ln>
        </p:spPr>
        <p:txBody>
          <a:bodyPr lIns="0" tIns="0" rIns="0" bIns="0" anchor="t">
            <a:noAutofit/>
          </a:bodyPr>
          <a:lstStyle/>
          <a:p>
            <a:pPr indent="0">
              <a:buNone/>
            </a:pPr>
            <a:r>
              <a:rPr lang="en-US" sz="1400" b="0" strike="noStrike" spc="-1">
                <a:solidFill>
                  <a:srgbClr val="000000"/>
                </a:solidFill>
                <a:latin typeface="Times New Roman"/>
              </a:rPr>
              <a:t>&lt;header&gt;</a:t>
            </a:r>
          </a:p>
        </p:txBody>
      </p:sp>
      <p:sp>
        <p:nvSpPr>
          <p:cNvPr id="85" name="PlaceHolder 4"/>
          <p:cNvSpPr>
            <a:spLocks noGrp="1"/>
          </p:cNvSpPr>
          <p:nvPr>
            <p:ph type="dt" idx="7"/>
          </p:nvPr>
        </p:nvSpPr>
        <p:spPr>
          <a:xfrm>
            <a:off x="4399200" y="0"/>
            <a:ext cx="3372840" cy="502560"/>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Times New Roman"/>
              </a:defRPr>
            </a:lvl1pPr>
          </a:lstStyle>
          <a:p>
            <a:pPr indent="0" algn="r">
              <a:buNone/>
            </a:pPr>
            <a:r>
              <a:rPr lang="en-US" sz="1400" b="0" strike="noStrike" spc="-1">
                <a:solidFill>
                  <a:srgbClr val="000000"/>
                </a:solidFill>
                <a:latin typeface="Times New Roman"/>
              </a:rPr>
              <a:t>&lt;date/time&gt;</a:t>
            </a:r>
          </a:p>
        </p:txBody>
      </p:sp>
      <p:sp>
        <p:nvSpPr>
          <p:cNvPr id="86" name="PlaceHolder 5"/>
          <p:cNvSpPr>
            <a:spLocks noGrp="1"/>
          </p:cNvSpPr>
          <p:nvPr>
            <p:ph type="ftr" idx="8"/>
          </p:nvPr>
        </p:nvSpPr>
        <p:spPr>
          <a:xfrm>
            <a:off x="0" y="9555480"/>
            <a:ext cx="3372840" cy="502560"/>
          </a:xfrm>
          <a:prstGeom prst="rect">
            <a:avLst/>
          </a:prstGeom>
          <a:noFill/>
          <a:ln w="0">
            <a:noFill/>
          </a:ln>
        </p:spPr>
        <p:txBody>
          <a:bodyPr lIns="0" tIns="0" rIns="0" bIns="0" anchor="b">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&lt;footer&gt;</a:t>
            </a:r>
          </a:p>
        </p:txBody>
      </p:sp>
      <p:sp>
        <p:nvSpPr>
          <p:cNvPr id="87" name="PlaceHolder 6"/>
          <p:cNvSpPr>
            <a:spLocks noGrp="1"/>
          </p:cNvSpPr>
          <p:nvPr>
            <p:ph type="sldNum" idx="9"/>
          </p:nvPr>
        </p:nvSpPr>
        <p:spPr>
          <a:xfrm>
            <a:off x="4399200" y="9555480"/>
            <a:ext cx="3372840" cy="502560"/>
          </a:xfrm>
          <a:prstGeom prst="rect">
            <a:avLst/>
          </a:prstGeom>
          <a:noFill/>
          <a:ln w="0">
            <a:noFill/>
          </a:ln>
        </p:spPr>
        <p:txBody>
          <a:bodyPr lIns="0" tIns="0" rIns="0" bIns="0" anchor="b">
            <a:noAutofit/>
          </a:bodyPr>
          <a:lstStyle>
            <a:lvl1pPr indent="0" algn="r">
              <a:buNone/>
              <a:defRPr lang="en-US" sz="1400" b="0" strike="noStrike" spc="-1">
                <a:solidFill>
                  <a:srgbClr val="000000"/>
                </a:solidFill>
                <a:latin typeface="Times New Roman"/>
              </a:defRPr>
            </a:lvl1pPr>
          </a:lstStyle>
          <a:p>
            <a:pPr indent="0" algn="r">
              <a:buNone/>
            </a:pPr>
            <a:fld id="{B6BFA63E-AD93-461C-8B34-6237DCE78CC7}" type="slidenum">
              <a:rPr lang="en-US" sz="1400" b="0" strike="noStrike" spc="-1">
                <a:solidFill>
                  <a:srgbClr val="000000"/>
                </a:solidFill>
                <a:latin typeface="Times New Roman"/>
              </a:rPr>
              <a:t>‹#›</a:t>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PlaceHolder 1"/>
          <p:cNvSpPr>
            <a:spLocks noGrp="1" noRot="1" noChangeAspect="1"/>
          </p:cNvSpPr>
          <p:nvPr>
            <p:ph type="sldImg"/>
          </p:nvPr>
        </p:nvSpPr>
        <p:spPr>
          <a:xfrm>
            <a:off x="717550" y="1162050"/>
            <a:ext cx="5575300" cy="3136900"/>
          </a:xfrm>
          <a:prstGeom prst="rect">
            <a:avLst/>
          </a:prstGeom>
          <a:ln w="0">
            <a:noFill/>
          </a:ln>
        </p:spPr>
      </p:sp>
      <p:sp>
        <p:nvSpPr>
          <p:cNvPr id="116" name="PlaceHolder 2"/>
          <p:cNvSpPr>
            <a:spLocks noGrp="1"/>
          </p:cNvSpPr>
          <p:nvPr>
            <p:ph type="body"/>
          </p:nvPr>
        </p:nvSpPr>
        <p:spPr>
          <a:xfrm>
            <a:off x="700920" y="4473720"/>
            <a:ext cx="5608080" cy="3660120"/>
          </a:xfrm>
          <a:prstGeom prst="rect">
            <a:avLst/>
          </a:prstGeom>
          <a:noFill/>
          <a:ln w="0">
            <a:noFill/>
          </a:ln>
        </p:spPr>
        <p:txBody>
          <a:bodyPr lIns="93240" tIns="46440" rIns="93240" bIns="46440" anchor="t">
            <a:noAutofit/>
          </a:bodyPr>
          <a:lstStyle/>
          <a:p>
            <a:pPr marL="216000" indent="0">
              <a:buNone/>
            </a:pPr>
            <a:endParaRPr lang="en-US" sz="1800" b="0" strike="noStrike" spc="-1">
              <a:solidFill>
                <a:srgbClr val="000000"/>
              </a:solidFill>
              <a:latin typeface="Arial"/>
            </a:endParaRPr>
          </a:p>
        </p:txBody>
      </p:sp>
      <p:sp>
        <p:nvSpPr>
          <p:cNvPr id="117" name="PlaceHolder 3"/>
          <p:cNvSpPr>
            <a:spLocks noGrp="1"/>
          </p:cNvSpPr>
          <p:nvPr>
            <p:ph type="sldNum" idx="19"/>
          </p:nvPr>
        </p:nvSpPr>
        <p:spPr>
          <a:xfrm>
            <a:off x="3970800" y="8830080"/>
            <a:ext cx="3037320" cy="466200"/>
          </a:xfrm>
          <a:prstGeom prst="rect">
            <a:avLst/>
          </a:prstGeom>
          <a:noFill/>
          <a:ln w="0">
            <a:noFill/>
          </a:ln>
        </p:spPr>
        <p:txBody>
          <a:bodyPr lIns="93240" tIns="46440" rIns="93240" bIns="46440" anchor="b">
            <a:noAutofit/>
          </a:bodyPr>
          <a:lstStyle>
            <a:lvl1pPr indent="0" algn="r">
              <a:lnSpc>
                <a:spcPct val="100000"/>
              </a:lnSpc>
              <a:buNone/>
              <a:defRPr lang="en-US" sz="1200" b="0" strike="noStrike" spc="-1">
                <a:solidFill>
                  <a:srgbClr val="000000"/>
                </a:solidFill>
                <a:latin typeface="+mn-lt"/>
                <a:ea typeface="+mn-ea"/>
              </a:defRPr>
            </a:lvl1pPr>
          </a:lstStyle>
          <a:p>
            <a:pPr indent="0" algn="r">
              <a:lnSpc>
                <a:spcPct val="100000"/>
              </a:lnSpc>
              <a:buNone/>
            </a:pPr>
            <a:fld id="{BA71603E-EDEF-47B0-A326-36FF1309B1F6}" type="slidenum">
              <a:rPr lang="en-US" sz="1200" b="0" strike="noStrike" spc="-1">
                <a:solidFill>
                  <a:srgbClr val="000000"/>
                </a:solidFill>
                <a:latin typeface="+mn-lt"/>
                <a:ea typeface="+mn-ea"/>
              </a:rPr>
              <a:t>1</a:t>
            </a:fld>
            <a:endParaRPr lang="en-US" sz="12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0228DB78-2956-406D-91CF-BE6A4975C9F9}" type="slidenum">
              <a:t>‹#›</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7"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8"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5E48AE00-4C0E-46E8-BA3B-48CA74C06F41}"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3"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6ADD86ED-82A5-4E42-B6DB-7BB11C272002}" type="slidenum">
              <a:t>‹#›</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5"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6"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7"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8"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39"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0"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52962AC0-363F-4889-B6CE-ECD7A380BB40}" type="slidenum">
              <a:t>‹#›</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F606C0ED-0A19-461E-8D26-FF29EABA9EF6}"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2F51F1DF-27B0-4D30-825A-CB01753A5680}"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4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3CDE0765-D72C-4CD1-A7C6-0E18C0C44D62}" type="slidenum">
              <a:t>‹#›</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5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2"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5C2A0709-9702-4190-9933-08CF5D87DF19}"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95824166-011F-496A-9339-B977F0BFE4EE}"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265EA241-2E8D-479A-86D4-C6808F94135D}" type="slidenum">
              <a:t>‹#›</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5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7"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8"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12E1B7FC-379A-470D-8551-C158BB732061}"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166DA3B1-4A7D-4B4A-AE07-39CDE1E0744D}" type="slidenum">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2"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BA3C3FD9-F17B-4B49-B1E5-61C484F07DDA}"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6"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D459CE58-D7B7-4CF5-8864-C3F014E07938}" type="slidenum">
              <a:t>‹#›</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68"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9"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172E1489-B66B-45B0-9CA7-D3BE8F69779B}" type="slidenum">
              <a:t>‹#›</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7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3"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4"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CA6DF1C6-BAA8-45FA-B5CE-26598E0634C1}" type="slidenum">
              <a:t>‹#›</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76"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7"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8"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79"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80"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81"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66C9F1C1-8DF2-4175-969E-867CEE820093}" type="slidenum">
              <a:t>‹#›</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8"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4DA834F9-A786-4B71-9B98-CCC85E34BEE0}" type="slidenum">
              <a:t>‹#›</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DE214372-250F-4529-A760-63B303BCC66B}" type="slidenum">
              <a:t>‹#›</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B98E9F28-BF45-4B43-868F-95AF3D746D30}"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50E98BB9-4335-4F78-A651-FF27B4F63CD4}" type="slidenum">
              <a:t>‹#›</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1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AC0D9E92-66D9-4F31-8857-EF6C2DDDFFC4}"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1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1"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95DDB775-367C-427E-8CE7-7F5BF95F822B}"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a:noFill/>
          <a:ln w="0">
            <a:noFill/>
          </a:ln>
        </p:spPr>
        <p:txBody>
          <a:bodyPr lIns="0" tIns="0" rIns="0" bIns="0" anchor="ctr">
            <a:noAutofit/>
          </a:bodyPr>
          <a:lstStyle/>
          <a:p>
            <a:pPr indent="0">
              <a:buNone/>
            </a:pPr>
            <a:endParaRPr lang="en-US" sz="1800" b="0" strike="noStrike" spc="-1">
              <a:solidFill>
                <a:srgbClr val="000000"/>
              </a:solidFill>
              <a:latin typeface="Calibri"/>
            </a:endParaRPr>
          </a:p>
        </p:txBody>
      </p:sp>
      <p:sp>
        <p:nvSpPr>
          <p:cNvPr id="2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25"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lnSpc>
                <a:spcPct val="90000"/>
              </a:lnSpc>
              <a:spcBef>
                <a:spcPts val="1417"/>
              </a:spcBef>
              <a:buNone/>
            </a:pPr>
            <a:endParaRPr lang="en-US"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4E041C2E-A8FE-402E-9BDF-34073BFD8A7A}" type="slidenum">
              <a:t>‹#›</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anchor="b">
            <a:noAutofit/>
          </a:bodyPr>
          <a:lstStyle/>
          <a:p>
            <a:pPr indent="0" algn="ctr">
              <a:lnSpc>
                <a:spcPct val="90000"/>
              </a:lnSpc>
              <a:buNone/>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6" name="PlaceHolder 2"/>
          <p:cNvSpPr>
            <a:spLocks noGrp="1"/>
          </p:cNvSpPr>
          <p:nvPr>
            <p:ph type="dt" idx="1"/>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r>
              <a:rPr lang="en-US" sz="1200" b="0" strike="noStrike" spc="-1">
                <a:solidFill>
                  <a:srgbClr val="8B8B8B"/>
                </a:solidFill>
                <a:latin typeface="Calibri"/>
              </a:rPr>
              <a:t>&lt;date/time&gt;</a:t>
            </a:r>
            <a:endParaRPr lang="en-US" sz="1200" b="0" strike="noStrike" spc="-1">
              <a:solidFill>
                <a:srgbClr val="000000"/>
              </a:solidFill>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&lt;footer&gt;</a:t>
            </a:r>
            <a:endParaRPr lang="en-US" sz="1200" b="0" strike="noStrike" spc="-1">
              <a:solidFill>
                <a:srgbClr val="000000"/>
              </a:solidFill>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602A0215-EFA0-4B8F-8341-3C7B5A76BC67}" type="slidenum">
              <a:rPr lang="en-US" sz="1200" b="0" strike="noStrike" spc="-1">
                <a:solidFill>
                  <a:srgbClr val="8B8B8B"/>
                </a:solidFill>
                <a:latin typeface="Calibri"/>
              </a:rPr>
              <a:t>‹#›</a:t>
            </a:fld>
            <a:endParaRPr lang="en-US" sz="1200" b="0" strike="noStrike" spc="-1">
              <a:solidFill>
                <a:srgbClr val="000000"/>
              </a:solidFill>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lnSpc>
                <a:spcPct val="90000"/>
              </a:lnSpc>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lnSpc>
                <a:spcPct val="90000"/>
              </a:lnSpc>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lnSpc>
                <a:spcPct val="90000"/>
              </a:lnSpc>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lnSpc>
                <a:spcPct val="90000"/>
              </a:lnSpc>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pic>
        <p:nvPicPr>
          <p:cNvPr id="7" name="Picture 6">
            <a:extLst>
              <a:ext uri="{FF2B5EF4-FFF2-40B4-BE49-F238E27FC236}">
                <a16:creationId xmlns:a16="http://schemas.microsoft.com/office/drawing/2014/main" id="{22E62064-1058-138A-2EB5-63DB143C848A}"/>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664570" y="151407"/>
            <a:ext cx="1385316" cy="443484"/>
          </a:xfrm>
          <a:prstGeom prst="rect">
            <a:avLst/>
          </a:prstGeom>
        </p:spPr>
      </p:pic>
      <p:sp>
        <p:nvSpPr>
          <p:cNvPr id="8" name="TextBox 7">
            <a:extLst>
              <a:ext uri="{FF2B5EF4-FFF2-40B4-BE49-F238E27FC236}">
                <a16:creationId xmlns:a16="http://schemas.microsoft.com/office/drawing/2014/main" id="{A6C67867-6C8A-6DE0-933F-DA11A8F82D06}"/>
              </a:ext>
            </a:extLst>
          </p:cNvPr>
          <p:cNvSpPr txBox="1"/>
          <p:nvPr userDrawn="1"/>
        </p:nvSpPr>
        <p:spPr>
          <a:xfrm>
            <a:off x="141583" y="49984"/>
            <a:ext cx="1019546" cy="646331"/>
          </a:xfrm>
          <a:prstGeom prst="rect">
            <a:avLst/>
          </a:prstGeom>
          <a:noFill/>
        </p:spPr>
        <p:txBody>
          <a:bodyPr wrap="square" rtlCol="0">
            <a:spAutoFit/>
          </a:bodyPr>
          <a:lstStyle/>
          <a:p>
            <a:r>
              <a:rPr lang="en-US" dirty="0"/>
              <a:t>Client</a:t>
            </a:r>
            <a:br>
              <a:rPr lang="en-US" dirty="0"/>
            </a:br>
            <a:r>
              <a:rPr lang="en-US" dirty="0"/>
              <a:t>Logo</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body"/>
          </p:nvPr>
        </p:nvSpPr>
        <p:spPr>
          <a:xfrm>
            <a:off x="838080" y="1825560"/>
            <a:ext cx="10515240" cy="4350960"/>
          </a:xfrm>
          <a:prstGeom prst="rect">
            <a:avLst/>
          </a:prstGeom>
          <a:noFill/>
          <a:ln w="0">
            <a:noFill/>
          </a:ln>
        </p:spPr>
        <p:txBody>
          <a:bodyPr anchor="t">
            <a:noAutofit/>
          </a:bodyPr>
          <a:lstStyle/>
          <a:p>
            <a:pPr marL="228600" indent="-228600">
              <a:lnSpc>
                <a:spcPct val="90000"/>
              </a:lnSpc>
              <a:spcBef>
                <a:spcPts val="1001"/>
              </a:spcBef>
              <a:buClr>
                <a:srgbClr val="000000"/>
              </a:buClr>
              <a:buFont typeface="Arial"/>
              <a:buChar char="•"/>
            </a:pPr>
            <a:r>
              <a:rPr lang="en-US" sz="2800" b="0" strike="noStrike" spc="-1">
                <a:solidFill>
                  <a:srgbClr val="000000"/>
                </a:solidFill>
                <a:latin typeface="Calibri"/>
              </a:rPr>
              <a:t>Click to edit Master text styles</a:t>
            </a:r>
          </a:p>
          <a:p>
            <a:pPr marL="685800" lvl="1" indent="-22860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60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60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60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42" name="PlaceHolder 2"/>
          <p:cNvSpPr>
            <a:spLocks noGrp="1"/>
          </p:cNvSpPr>
          <p:nvPr>
            <p:ph type="dt" idx="4"/>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r>
              <a:rPr lang="en-US" sz="1200" b="0" strike="noStrike" spc="-1">
                <a:solidFill>
                  <a:srgbClr val="8B8B8B"/>
                </a:solidFill>
                <a:latin typeface="Calibri"/>
              </a:rPr>
              <a:t>&lt;date/time&gt;</a:t>
            </a:r>
            <a:endParaRPr lang="en-US" sz="1200" b="0" strike="noStrike" spc="-1">
              <a:solidFill>
                <a:srgbClr val="000000"/>
              </a:solidFill>
              <a:latin typeface="Times New Roman"/>
            </a:endParaRPr>
          </a:p>
        </p:txBody>
      </p:sp>
      <p:sp>
        <p:nvSpPr>
          <p:cNvPr id="43" name="PlaceHolder 3"/>
          <p:cNvSpPr>
            <a:spLocks noGrp="1"/>
          </p:cNvSpPr>
          <p:nvPr>
            <p:ph type="ftr" idx="5"/>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&lt;footer&gt;</a:t>
            </a:r>
            <a:endParaRPr lang="en-US" sz="1200" b="0" strike="noStrike" spc="-1">
              <a:solidFill>
                <a:srgbClr val="000000"/>
              </a:solidFill>
              <a:latin typeface="Times New Roman"/>
            </a:endParaRPr>
          </a:p>
        </p:txBody>
      </p:sp>
      <p:sp>
        <p:nvSpPr>
          <p:cNvPr id="44" name="PlaceHolder 4"/>
          <p:cNvSpPr>
            <a:spLocks noGrp="1"/>
          </p:cNvSpPr>
          <p:nvPr>
            <p:ph type="sldNum" idx="6"/>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DB5DD72A-7D5E-4655-A19A-43E9695DE57D}" type="slidenum">
              <a:rPr lang="en-US" sz="1200" b="0" strike="noStrike" spc="-1">
                <a:solidFill>
                  <a:srgbClr val="8B8B8B"/>
                </a:solidFill>
                <a:latin typeface="Calibri"/>
              </a:rPr>
              <a:t>‹#›</a:t>
            </a:fld>
            <a:endParaRPr lang="en-US" sz="1200" b="0" strike="noStrike" spc="-1">
              <a:solidFill>
                <a:srgbClr val="000000"/>
              </a:solidFill>
              <a:latin typeface="Times New Roman"/>
            </a:endParaRPr>
          </a:p>
        </p:txBody>
      </p:sp>
      <p:sp>
        <p:nvSpPr>
          <p:cNvPr id="45" name="PlaceHolder 5"/>
          <p:cNvSpPr>
            <a:spLocks noGrp="1"/>
          </p:cNvSpPr>
          <p:nvPr>
            <p:ph type="title"/>
          </p:nvPr>
        </p:nvSpPr>
        <p:spPr>
          <a:xfrm>
            <a:off x="838080" y="365040"/>
            <a:ext cx="10515240" cy="1325160"/>
          </a:xfrm>
          <a:prstGeom prst="rect">
            <a:avLst/>
          </a:prstGeom>
          <a:noFill/>
          <a:ln w="0">
            <a:noFill/>
          </a:ln>
        </p:spPr>
        <p:txBody>
          <a:bodyPr anchor="ctr">
            <a:noAutofit/>
          </a:bodyPr>
          <a:lstStyle/>
          <a:p>
            <a:pPr indent="0">
              <a:lnSpc>
                <a:spcPct val="90000"/>
              </a:lnSpc>
              <a:buNone/>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esignlab.eng.rpi.edu/edn/projects/capstone-support-dev/wiki/Final_Design_Review"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794520"/>
            <a:ext cx="9143640" cy="1183320"/>
          </a:xfrm>
          <a:prstGeom prst="rect">
            <a:avLst/>
          </a:prstGeom>
          <a:noFill/>
          <a:ln w="0">
            <a:noFill/>
          </a:ln>
        </p:spPr>
        <p:txBody>
          <a:bodyPr anchor="b">
            <a:normAutofit/>
          </a:bodyPr>
          <a:lstStyle/>
          <a:p>
            <a:pPr indent="0" algn="ctr">
              <a:lnSpc>
                <a:spcPct val="90000"/>
              </a:lnSpc>
              <a:buNone/>
            </a:pPr>
            <a:r>
              <a:rPr lang="en-US" sz="6000" b="0" strike="noStrike" spc="-1">
                <a:solidFill>
                  <a:srgbClr val="000000"/>
                </a:solidFill>
                <a:latin typeface="Calibri Light"/>
              </a:rPr>
              <a:t>Project Name</a:t>
            </a:r>
            <a:endParaRPr lang="en-US" sz="6000" b="0" strike="noStrike" spc="-1">
              <a:solidFill>
                <a:srgbClr val="000000"/>
              </a:solidFill>
              <a:latin typeface="Calibri"/>
            </a:endParaRPr>
          </a:p>
        </p:txBody>
      </p:sp>
      <p:sp>
        <p:nvSpPr>
          <p:cNvPr id="89" name="PlaceHolder 2"/>
          <p:cNvSpPr>
            <a:spLocks noGrp="1"/>
          </p:cNvSpPr>
          <p:nvPr>
            <p:ph type="subTitle"/>
          </p:nvPr>
        </p:nvSpPr>
        <p:spPr>
          <a:xfrm>
            <a:off x="1523880" y="1999440"/>
            <a:ext cx="9143640" cy="1655280"/>
          </a:xfrm>
          <a:prstGeom prst="rect">
            <a:avLst/>
          </a:prstGeom>
          <a:noFill/>
          <a:ln w="0">
            <a:noFill/>
          </a:ln>
        </p:spPr>
        <p:txBody>
          <a:bodyPr anchor="t">
            <a:noAutofit/>
          </a:bodyPr>
          <a:lstStyle/>
          <a:p>
            <a:pPr indent="0" algn="ctr">
              <a:lnSpc>
                <a:spcPct val="90000"/>
              </a:lnSpc>
              <a:spcBef>
                <a:spcPts val="1001"/>
              </a:spcBef>
              <a:buNone/>
              <a:tabLst>
                <a:tab pos="0" algn="l"/>
              </a:tabLst>
            </a:pPr>
            <a:r>
              <a:rPr lang="en-US" sz="2400" b="0" strike="noStrike" spc="-1" dirty="0">
                <a:solidFill>
                  <a:srgbClr val="000000"/>
                </a:solidFill>
                <a:latin typeface="Calibri"/>
              </a:rPr>
              <a:t>Final Design Review Date: </a:t>
            </a:r>
            <a:r>
              <a:rPr lang="en-US" sz="2400" b="1" strike="noStrike" spc="-1" dirty="0">
                <a:solidFill>
                  <a:srgbClr val="000000"/>
                </a:solidFill>
                <a:latin typeface="Calibri"/>
              </a:rPr>
              <a:t>11/15/2023</a:t>
            </a:r>
            <a:endParaRPr lang="en-US" sz="2400" b="0" strike="noStrike" spc="-1" dirty="0">
              <a:solidFill>
                <a:srgbClr val="000000"/>
              </a:solidFill>
              <a:latin typeface="Arial"/>
            </a:endParaRPr>
          </a:p>
          <a:p>
            <a:pPr indent="0" algn="ctr">
              <a:lnSpc>
                <a:spcPct val="90000"/>
              </a:lnSpc>
              <a:spcBef>
                <a:spcPts val="1001"/>
              </a:spcBef>
              <a:buNone/>
              <a:tabLst>
                <a:tab pos="0" algn="l"/>
              </a:tabLst>
            </a:pPr>
            <a:r>
              <a:rPr lang="en-US" sz="2400" b="0" i="1" strike="noStrike" spc="-1" dirty="0">
                <a:solidFill>
                  <a:srgbClr val="000000"/>
                </a:solidFill>
                <a:latin typeface="Calibri"/>
              </a:rPr>
              <a:t>Team members:</a:t>
            </a:r>
            <a:endParaRPr lang="en-US" sz="24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buNone/>
              <a:tabLst>
                <a:tab pos="0" algn="l"/>
              </a:tabLst>
            </a:pPr>
            <a:r>
              <a:rPr lang="en-US" sz="2000" b="0" i="1" strike="noStrike" spc="-1" dirty="0">
                <a:solidFill>
                  <a:srgbClr val="000000"/>
                </a:solidFill>
                <a:latin typeface="Calibri"/>
              </a:rPr>
              <a:t>Name, Major / Graduation Date)</a:t>
            </a:r>
            <a:endParaRPr lang="en-US" sz="2000" b="0" strike="noStrike" spc="-1" dirty="0">
              <a:solidFill>
                <a:srgbClr val="000000"/>
              </a:solidFill>
              <a:latin typeface="Arial"/>
            </a:endParaRPr>
          </a:p>
          <a:p>
            <a:pPr indent="0" algn="ctr">
              <a:lnSpc>
                <a:spcPct val="90000"/>
              </a:lnSpc>
              <a:spcBef>
                <a:spcPts val="1001"/>
              </a:spcBef>
              <a:buNone/>
              <a:tabLst>
                <a:tab pos="0" algn="l"/>
              </a:tabLst>
            </a:pPr>
            <a:endParaRPr lang="en-US" sz="1400" b="0" strike="noStrike" spc="-1" dirty="0">
              <a:solidFill>
                <a:srgbClr val="000000"/>
              </a:solidFill>
              <a:latin typeface="Arial"/>
            </a:endParaRPr>
          </a:p>
          <a:p>
            <a:pPr indent="0" algn="ctr">
              <a:lnSpc>
                <a:spcPct val="90000"/>
              </a:lnSpc>
              <a:spcBef>
                <a:spcPts val="1001"/>
              </a:spcBef>
              <a:buNone/>
              <a:tabLst>
                <a:tab pos="0" algn="l"/>
              </a:tabLst>
            </a:pPr>
            <a:r>
              <a:rPr lang="en-US" sz="1400" b="0" strike="noStrike" spc="-1" dirty="0">
                <a:solidFill>
                  <a:srgbClr val="000000"/>
                </a:solidFill>
                <a:latin typeface="Calibri"/>
              </a:rPr>
              <a:t>Sponsor Mentors: (name)</a:t>
            </a:r>
            <a:endParaRPr lang="en-US" sz="1400" b="0" strike="noStrike" spc="-1" dirty="0">
              <a:solidFill>
                <a:srgbClr val="000000"/>
              </a:solidFill>
              <a:latin typeface="Arial"/>
            </a:endParaRPr>
          </a:p>
          <a:p>
            <a:pPr indent="0" algn="ctr">
              <a:lnSpc>
                <a:spcPct val="90000"/>
              </a:lnSpc>
              <a:spcBef>
                <a:spcPts val="1001"/>
              </a:spcBef>
              <a:buNone/>
              <a:tabLst>
                <a:tab pos="0" algn="l"/>
              </a:tabLst>
            </a:pPr>
            <a:r>
              <a:rPr lang="en-US" sz="1400" b="0" strike="noStrike" spc="-1" dirty="0">
                <a:solidFill>
                  <a:srgbClr val="000000"/>
                </a:solidFill>
                <a:latin typeface="Calibri"/>
              </a:rPr>
              <a:t>Project Engineer: (name) </a:t>
            </a:r>
            <a:endParaRPr lang="en-US" sz="1400" b="0" strike="noStrike" spc="-1" dirty="0">
              <a:solidFill>
                <a:srgbClr val="000000"/>
              </a:solidFill>
              <a:latin typeface="Arial"/>
            </a:endParaRPr>
          </a:p>
          <a:p>
            <a:pPr indent="0" algn="ctr">
              <a:lnSpc>
                <a:spcPct val="90000"/>
              </a:lnSpc>
              <a:spcBef>
                <a:spcPts val="1001"/>
              </a:spcBef>
              <a:buNone/>
              <a:tabLst>
                <a:tab pos="0" algn="l"/>
              </a:tabLst>
            </a:pPr>
            <a:r>
              <a:rPr lang="en-US" sz="1400" b="0" strike="noStrike" spc="-1" dirty="0">
                <a:solidFill>
                  <a:srgbClr val="000000"/>
                </a:solidFill>
                <a:latin typeface="Calibri"/>
              </a:rPr>
              <a:t>Chief Engineer: (name)</a:t>
            </a:r>
            <a:endParaRPr lang="en-US" sz="1400" b="0" strike="noStrike" spc="-1" dirty="0">
              <a:solidFill>
                <a:srgbClr val="000000"/>
              </a:solidFill>
              <a:latin typeface="Arial"/>
            </a:endParaRPr>
          </a:p>
        </p:txBody>
      </p:sp>
      <p:sp>
        <p:nvSpPr>
          <p:cNvPr id="4" name="TextBox 3">
            <a:extLst>
              <a:ext uri="{FF2B5EF4-FFF2-40B4-BE49-F238E27FC236}">
                <a16:creationId xmlns:a16="http://schemas.microsoft.com/office/drawing/2014/main" id="{76CCF428-92F2-CA6D-8C6A-B8B9AB1120FF}"/>
              </a:ext>
            </a:extLst>
          </p:cNvPr>
          <p:cNvSpPr txBox="1"/>
          <p:nvPr/>
        </p:nvSpPr>
        <p:spPr>
          <a:xfrm>
            <a:off x="223298" y="5517022"/>
            <a:ext cx="4085812" cy="800219"/>
          </a:xfrm>
          <a:prstGeom prst="rect">
            <a:avLst/>
          </a:prstGeom>
          <a:noFill/>
          <a:ln w="57150">
            <a:solidFill>
              <a:srgbClr val="FF0000"/>
            </a:solidFill>
          </a:ln>
        </p:spPr>
        <p:txBody>
          <a:bodyPr wrap="square" rtlCol="0">
            <a:spAutoFit/>
          </a:bodyPr>
          <a:lstStyle/>
          <a:p>
            <a:r>
              <a:rPr lang="en-US" dirty="0"/>
              <a:t>Instructions Wiki page</a:t>
            </a:r>
          </a:p>
          <a:p>
            <a:r>
              <a:rPr lang="en-US" sz="1400" dirty="0">
                <a:hlinkClick r:id="rId3"/>
              </a:rPr>
              <a:t>https://designlab.eng.rpi.edu/edn/projects/capstone-support-dev/wiki/Final_Design_Review</a:t>
            </a:r>
            <a:r>
              <a:rPr lang="en-US" sz="1400" dirty="0"/>
              <a:t>  </a:t>
            </a:r>
          </a:p>
        </p:txBody>
      </p:sp>
      <p:sp>
        <p:nvSpPr>
          <p:cNvPr id="5" name="TextBox 4">
            <a:extLst>
              <a:ext uri="{FF2B5EF4-FFF2-40B4-BE49-F238E27FC236}">
                <a16:creationId xmlns:a16="http://schemas.microsoft.com/office/drawing/2014/main" id="{A5F83453-337B-5B47-DEA6-6FCD89C13E76}"/>
              </a:ext>
            </a:extLst>
          </p:cNvPr>
          <p:cNvSpPr txBox="1"/>
          <p:nvPr/>
        </p:nvSpPr>
        <p:spPr>
          <a:xfrm>
            <a:off x="119374" y="2753218"/>
            <a:ext cx="4004573" cy="923330"/>
          </a:xfrm>
          <a:prstGeom prst="rect">
            <a:avLst/>
          </a:prstGeom>
          <a:noFill/>
          <a:ln w="57150">
            <a:solidFill>
              <a:srgbClr val="FF0000"/>
            </a:solidFill>
          </a:ln>
        </p:spPr>
        <p:txBody>
          <a:bodyPr wrap="square" rtlCol="0">
            <a:spAutoFit/>
          </a:bodyPr>
          <a:lstStyle/>
          <a:p>
            <a:r>
              <a:rPr lang="en-US" dirty="0">
                <a:solidFill>
                  <a:schemeClr val="accent1"/>
                </a:solidFill>
              </a:rPr>
              <a:t>BEFORE presenting, delete text boxes and ALL instructions (in blue text) throughout this document</a:t>
            </a:r>
            <a:endParaRPr lang="en-US" sz="1400"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F2420-3038-6C04-889E-16492F81131D}"/>
            </a:ext>
          </a:extLst>
        </p:cNvPr>
        <p:cNvGrpSpPr/>
        <p:nvPr/>
      </p:nvGrpSpPr>
      <p:grpSpPr>
        <a:xfrm>
          <a:off x="0" y="0"/>
          <a:ext cx="0" cy="0"/>
          <a:chOff x="0" y="0"/>
          <a:chExt cx="0" cy="0"/>
        </a:xfrm>
      </p:grpSpPr>
      <p:sp>
        <p:nvSpPr>
          <p:cNvPr id="108" name="PlaceHolder 1">
            <a:extLst>
              <a:ext uri="{FF2B5EF4-FFF2-40B4-BE49-F238E27FC236}">
                <a16:creationId xmlns:a16="http://schemas.microsoft.com/office/drawing/2014/main" id="{9416CE2D-F7B9-9711-58C5-56D2D7D54EB9}"/>
              </a:ext>
            </a:extLst>
          </p:cNvPr>
          <p:cNvSpPr>
            <a:spLocks noGrp="1"/>
          </p:cNvSpPr>
          <p:nvPr>
            <p:ph type="title"/>
          </p:nvPr>
        </p:nvSpPr>
        <p:spPr>
          <a:xfrm>
            <a:off x="838080" y="365040"/>
            <a:ext cx="10515240" cy="1325160"/>
          </a:xfrm>
          <a:prstGeom prst="rect">
            <a:avLst/>
          </a:prstGeom>
          <a:noFill/>
          <a:ln w="0">
            <a:noFill/>
          </a:ln>
        </p:spPr>
        <p:txBody>
          <a:bodyPr anchor="ctr">
            <a:normAutofit/>
          </a:bodyPr>
          <a:lstStyle/>
          <a:p>
            <a:r>
              <a:rPr lang="en-US" spc="-1" dirty="0">
                <a:solidFill>
                  <a:srgbClr val="000000"/>
                </a:solidFill>
                <a:latin typeface="Calibri Light"/>
              </a:rPr>
              <a:t> Demonstrations</a:t>
            </a:r>
            <a:endParaRPr lang="en-US" sz="4400" b="0" strike="noStrike" spc="-1" dirty="0">
              <a:solidFill>
                <a:srgbClr val="000000"/>
              </a:solidFill>
              <a:latin typeface="Calibri"/>
            </a:endParaRPr>
          </a:p>
        </p:txBody>
      </p:sp>
      <p:sp>
        <p:nvSpPr>
          <p:cNvPr id="109" name="PlaceHolder 2">
            <a:extLst>
              <a:ext uri="{FF2B5EF4-FFF2-40B4-BE49-F238E27FC236}">
                <a16:creationId xmlns:a16="http://schemas.microsoft.com/office/drawing/2014/main" id="{23D5ABB4-5531-3C7E-DEB3-33E0749B15B8}"/>
              </a:ext>
            </a:extLst>
          </p:cNvPr>
          <p:cNvSpPr>
            <a:spLocks noGrp="1"/>
          </p:cNvSpPr>
          <p:nvPr>
            <p:ph/>
          </p:nvPr>
        </p:nvSpPr>
        <p:spPr>
          <a:xfrm>
            <a:off x="838080" y="1383632"/>
            <a:ext cx="10515240" cy="4792888"/>
          </a:xfrm>
          <a:prstGeom prst="rect">
            <a:avLst/>
          </a:prstGeom>
          <a:noFill/>
          <a:ln w="0">
            <a:noFill/>
          </a:ln>
        </p:spPr>
        <p:txBody>
          <a:bodyPr anchor="t">
            <a:noAutofit/>
          </a:bodyPr>
          <a:lstStyle/>
          <a:p>
            <a:pPr marL="571500" indent="-342900">
              <a:spcBef>
                <a:spcPts val="1417"/>
              </a:spcBef>
            </a:pPr>
            <a:r>
              <a:rPr lang="en-US" sz="2400" dirty="0">
                <a:solidFill>
                  <a:schemeClr val="accent1"/>
                </a:solidFill>
              </a:rPr>
              <a:t>This is a “show and tell” opportunity!</a:t>
            </a:r>
          </a:p>
          <a:p>
            <a:pPr marL="571500" indent="-342900">
              <a:spcBef>
                <a:spcPts val="1417"/>
              </a:spcBef>
            </a:pPr>
            <a:r>
              <a:rPr lang="en-US" sz="2400" dirty="0">
                <a:solidFill>
                  <a:schemeClr val="accent1"/>
                </a:solidFill>
              </a:rPr>
              <a:t>It is helpful to provide a brief explanation of the demo and expected results on the slides as well as an interpretation of what the demo shows.</a:t>
            </a:r>
          </a:p>
        </p:txBody>
      </p:sp>
      <p:sp>
        <p:nvSpPr>
          <p:cNvPr id="4" name="PlaceHolder 3">
            <a:extLst>
              <a:ext uri="{FF2B5EF4-FFF2-40B4-BE49-F238E27FC236}">
                <a16:creationId xmlns:a16="http://schemas.microsoft.com/office/drawing/2014/main" id="{6CA79F33-1C3B-0A55-2AA9-0A1A34EA7838}"/>
              </a:ext>
            </a:extLst>
          </p:cNvPr>
          <p:cNvSpPr>
            <a:spLocks noGrp="1"/>
          </p:cNvSpPr>
          <p:nvPr>
            <p:ph type="ftr" idx="5"/>
          </p:nvPr>
        </p:nvSpPr>
        <p:spPr/>
        <p:txBody>
          <a:bodyPr/>
          <a:lstStyle/>
          <a:p>
            <a:r>
              <a:t>Project Name (change in Header &amp; Footer and check “apply to all”)</a:t>
            </a:r>
          </a:p>
        </p:txBody>
      </p:sp>
      <p:sp>
        <p:nvSpPr>
          <p:cNvPr id="5" name="PlaceHolder 4">
            <a:extLst>
              <a:ext uri="{FF2B5EF4-FFF2-40B4-BE49-F238E27FC236}">
                <a16:creationId xmlns:a16="http://schemas.microsoft.com/office/drawing/2014/main" id="{DA09A924-D5DA-2EBF-A184-47828CE3CBEB}"/>
              </a:ext>
            </a:extLst>
          </p:cNvPr>
          <p:cNvSpPr>
            <a:spLocks noGrp="1"/>
          </p:cNvSpPr>
          <p:nvPr>
            <p:ph type="sldNum" idx="6"/>
          </p:nvPr>
        </p:nvSpPr>
        <p:spPr/>
        <p:txBody>
          <a:bodyPr/>
          <a:lstStyle/>
          <a:p>
            <a:fld id="{32C83B3C-6EFA-4B1F-A66E-D0A006E7AE5B}" type="slidenum">
              <a:rPr/>
              <a:t>10</a:t>
            </a:fld>
            <a:endParaRPr/>
          </a:p>
        </p:txBody>
      </p:sp>
      <p:sp>
        <p:nvSpPr>
          <p:cNvPr id="6" name="PlaceHolder 5">
            <a:extLst>
              <a:ext uri="{FF2B5EF4-FFF2-40B4-BE49-F238E27FC236}">
                <a16:creationId xmlns:a16="http://schemas.microsoft.com/office/drawing/2014/main" id="{2331F08D-B7C0-A33F-F4BD-D21D263230B9}"/>
              </a:ext>
            </a:extLst>
          </p:cNvPr>
          <p:cNvSpPr>
            <a:spLocks noGrp="1"/>
          </p:cNvSpPr>
          <p:nvPr>
            <p:ph type="dt" idx="4"/>
          </p:nvPr>
        </p:nvSpPr>
        <p:spPr/>
        <p:txBody>
          <a:bodyPr/>
          <a:lstStyle/>
          <a:p>
            <a:fld id="{122714AD-904A-4047-B91B-325079DBBBC4}" type="datetime1">
              <a:rPr lang="en-US"/>
              <a:t>7/7/2025</a:t>
            </a:fld>
            <a:endParaRPr lang="en-US"/>
          </a:p>
        </p:txBody>
      </p:sp>
    </p:spTree>
    <p:extLst>
      <p:ext uri="{BB962C8B-B14F-4D97-AF65-F5344CB8AC3E}">
        <p14:creationId xmlns:p14="http://schemas.microsoft.com/office/powerpoint/2010/main" val="3610793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PlaceHolder 1"/>
          <p:cNvSpPr>
            <a:spLocks noGrp="1"/>
          </p:cNvSpPr>
          <p:nvPr>
            <p:ph type="subTitle"/>
          </p:nvPr>
        </p:nvSpPr>
        <p:spPr>
          <a:xfrm>
            <a:off x="1251363" y="866273"/>
            <a:ext cx="9143640" cy="1828800"/>
          </a:xfrm>
          <a:prstGeom prst="rect">
            <a:avLst/>
          </a:prstGeom>
          <a:noFill/>
          <a:ln w="0">
            <a:noFill/>
          </a:ln>
        </p:spPr>
        <p:txBody>
          <a:bodyPr lIns="0" tIns="0" rIns="0" bIns="0" anchor="ctr">
            <a:noAutofit/>
          </a:bodyPr>
          <a:lstStyle/>
          <a:p>
            <a:pPr algn="ctr"/>
            <a:r>
              <a:rPr lang="en-US" sz="3200" b="0" strike="noStrike" spc="-1" dirty="0">
                <a:solidFill>
                  <a:srgbClr val="000000"/>
                </a:solidFill>
                <a:latin typeface="Arial"/>
              </a:rPr>
              <a:t>Thank you for your support!</a:t>
            </a:r>
          </a:p>
        </p:txBody>
      </p:sp>
      <p:sp>
        <p:nvSpPr>
          <p:cNvPr id="4" name="TextBox 3">
            <a:extLst>
              <a:ext uri="{FF2B5EF4-FFF2-40B4-BE49-F238E27FC236}">
                <a16:creationId xmlns:a16="http://schemas.microsoft.com/office/drawing/2014/main" id="{F3857754-A15A-3435-16ED-60790AA1ECCB}"/>
              </a:ext>
            </a:extLst>
          </p:cNvPr>
          <p:cNvSpPr txBox="1"/>
          <p:nvPr/>
        </p:nvSpPr>
        <p:spPr>
          <a:xfrm>
            <a:off x="6096000" y="4162928"/>
            <a:ext cx="5193529" cy="2308324"/>
          </a:xfrm>
          <a:prstGeom prst="rect">
            <a:avLst/>
          </a:prstGeom>
          <a:noFill/>
          <a:ln w="57150">
            <a:solidFill>
              <a:srgbClr val="FF0000"/>
            </a:solidFill>
          </a:ln>
        </p:spPr>
        <p:txBody>
          <a:bodyPr wrap="square" rtlCol="0">
            <a:spAutoFit/>
          </a:bodyPr>
          <a:lstStyle/>
          <a:p>
            <a:r>
              <a:rPr lang="en-US" dirty="0">
                <a:solidFill>
                  <a:schemeClr val="accent1"/>
                </a:solidFill>
              </a:rPr>
              <a:t>If anyone besides PE, CE, and Client mentors has helped the team, it is considerate and appropriate to mention them by name on this slide.</a:t>
            </a:r>
          </a:p>
          <a:p>
            <a:endParaRPr lang="en-US" dirty="0">
              <a:solidFill>
                <a:schemeClr val="accent1"/>
              </a:solidFill>
            </a:endParaRPr>
          </a:p>
          <a:p>
            <a:r>
              <a:rPr lang="en-US" dirty="0">
                <a:solidFill>
                  <a:schemeClr val="accent1"/>
                </a:solidFill>
              </a:rPr>
              <a:t>Ex: Cad/FEA support, testing/fabrication resources, professor who looked over your work, etc..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DAB52-D74D-23D7-1EA3-8C02A32F9656}"/>
            </a:ext>
          </a:extLst>
        </p:cNvPr>
        <p:cNvGrpSpPr/>
        <p:nvPr/>
      </p:nvGrpSpPr>
      <p:grpSpPr>
        <a:xfrm>
          <a:off x="0" y="0"/>
          <a:ext cx="0" cy="0"/>
          <a:chOff x="0" y="0"/>
          <a:chExt cx="0" cy="0"/>
        </a:xfrm>
      </p:grpSpPr>
      <p:sp>
        <p:nvSpPr>
          <p:cNvPr id="114" name="PlaceHolder 1">
            <a:extLst>
              <a:ext uri="{FF2B5EF4-FFF2-40B4-BE49-F238E27FC236}">
                <a16:creationId xmlns:a16="http://schemas.microsoft.com/office/drawing/2014/main" id="{6E9F1EA8-5A31-E4CD-D0D4-C6C86058519A}"/>
              </a:ext>
            </a:extLst>
          </p:cNvPr>
          <p:cNvSpPr>
            <a:spLocks noGrp="1"/>
          </p:cNvSpPr>
          <p:nvPr>
            <p:ph type="subTitle"/>
          </p:nvPr>
        </p:nvSpPr>
        <p:spPr>
          <a:xfrm>
            <a:off x="1371960" y="2743200"/>
            <a:ext cx="9143640" cy="1828800"/>
          </a:xfrm>
          <a:prstGeom prst="rect">
            <a:avLst/>
          </a:prstGeom>
          <a:noFill/>
          <a:ln w="0">
            <a:noFill/>
          </a:ln>
        </p:spPr>
        <p:txBody>
          <a:bodyPr lIns="0" tIns="0" rIns="0" bIns="0" anchor="ctr">
            <a:noAutofit/>
          </a:bodyPr>
          <a:lstStyle/>
          <a:p>
            <a:pPr marL="0" indent="0" algn="ctr">
              <a:buNone/>
            </a:pPr>
            <a:r>
              <a:rPr lang="en-US" sz="3200" b="0" strike="noStrike" spc="-1" dirty="0">
                <a:solidFill>
                  <a:srgbClr val="000000"/>
                </a:solidFill>
                <a:latin typeface="Arial"/>
              </a:rPr>
              <a:t>Appendix / Backup Information</a:t>
            </a:r>
          </a:p>
        </p:txBody>
      </p:sp>
      <p:sp>
        <p:nvSpPr>
          <p:cNvPr id="2" name="TextBox 1">
            <a:extLst>
              <a:ext uri="{FF2B5EF4-FFF2-40B4-BE49-F238E27FC236}">
                <a16:creationId xmlns:a16="http://schemas.microsoft.com/office/drawing/2014/main" id="{C3344B55-AB08-4723-0BA2-4B182D941201}"/>
              </a:ext>
            </a:extLst>
          </p:cNvPr>
          <p:cNvSpPr txBox="1"/>
          <p:nvPr/>
        </p:nvSpPr>
        <p:spPr>
          <a:xfrm>
            <a:off x="5322071" y="4451686"/>
            <a:ext cx="6071834" cy="2031325"/>
          </a:xfrm>
          <a:prstGeom prst="rect">
            <a:avLst/>
          </a:prstGeom>
          <a:noFill/>
          <a:ln w="57150">
            <a:solidFill>
              <a:srgbClr val="FF0000"/>
            </a:solidFill>
          </a:ln>
        </p:spPr>
        <p:txBody>
          <a:bodyPr wrap="square" rtlCol="0">
            <a:spAutoFit/>
          </a:bodyPr>
          <a:lstStyle/>
          <a:p>
            <a:r>
              <a:rPr lang="en-US" dirty="0">
                <a:solidFill>
                  <a:schemeClr val="accent1"/>
                </a:solidFill>
              </a:rPr>
              <a:t>Any additional content can be added here. Team is NOT expected to present all these slides during meeting, but they can be used as a reference/answer to any detailed question from audience.</a:t>
            </a:r>
          </a:p>
          <a:p>
            <a:endParaRPr lang="en-US" dirty="0">
              <a:solidFill>
                <a:schemeClr val="accent1"/>
              </a:solidFill>
            </a:endParaRPr>
          </a:p>
          <a:p>
            <a:r>
              <a:rPr lang="en-US" dirty="0">
                <a:solidFill>
                  <a:schemeClr val="accent1"/>
                </a:solidFill>
              </a:rPr>
              <a:t>Consult your PE for advice on what should be here vs final report vs just on EDN.</a:t>
            </a:r>
          </a:p>
        </p:txBody>
      </p:sp>
    </p:spTree>
    <p:extLst>
      <p:ext uri="{BB962C8B-B14F-4D97-AF65-F5344CB8AC3E}">
        <p14:creationId xmlns:p14="http://schemas.microsoft.com/office/powerpoint/2010/main" val="4173388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PlaceHolder 1"/>
          <p:cNvSpPr>
            <a:spLocks noGrp="1"/>
          </p:cNvSpPr>
          <p:nvPr>
            <p:ph/>
          </p:nvPr>
        </p:nvSpPr>
        <p:spPr>
          <a:xfrm>
            <a:off x="838080" y="1825560"/>
            <a:ext cx="10515240" cy="4350960"/>
          </a:xfrm>
          <a:prstGeom prst="rect">
            <a:avLst/>
          </a:prstGeom>
          <a:noFill/>
          <a:ln w="0">
            <a:noFill/>
          </a:ln>
        </p:spPr>
        <p:txBody>
          <a:bodyPr anchor="t">
            <a:normAutofit/>
          </a:bodyPr>
          <a:lstStyle/>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Project Overview</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ea typeface="SimSun"/>
              </a:rPr>
              <a:t>Final Engineering Definition</a:t>
            </a:r>
            <a:endParaRPr lang="en-US" sz="2800" b="0" strike="noStrike" spc="-1" dirty="0">
              <a:solidFill>
                <a:srgbClr val="000000"/>
              </a:solidFill>
              <a:latin typeface="Calibri"/>
            </a:endParaRP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System Evaluation</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Accomplishments / Open Issues</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Conclusions / Recommendations</a:t>
            </a:r>
          </a:p>
          <a:p>
            <a:pPr marL="228600" indent="-228600">
              <a:lnSpc>
                <a:spcPct val="90000"/>
              </a:lnSpc>
              <a:spcBef>
                <a:spcPts val="1001"/>
              </a:spcBef>
              <a:buClr>
                <a:srgbClr val="000000"/>
              </a:buClr>
              <a:buFont typeface="Arial"/>
              <a:buChar char="•"/>
            </a:pPr>
            <a:r>
              <a:rPr lang="en-US" sz="2800" b="0" strike="noStrike" spc="-1" dirty="0">
                <a:solidFill>
                  <a:srgbClr val="000000"/>
                </a:solidFill>
                <a:latin typeface="Calibri"/>
              </a:rPr>
              <a:t>Demonstrations</a:t>
            </a:r>
          </a:p>
        </p:txBody>
      </p:sp>
      <p:sp>
        <p:nvSpPr>
          <p:cNvPr id="93" name="PlaceHolder 2"/>
          <p:cNvSpPr>
            <a:spLocks noGrp="1"/>
          </p:cNvSpPr>
          <p:nvPr>
            <p:ph type="title"/>
          </p:nvPr>
        </p:nvSpPr>
        <p:spPr>
          <a:xfrm>
            <a:off x="838080" y="365040"/>
            <a:ext cx="10515240" cy="1325160"/>
          </a:xfrm>
          <a:prstGeom prst="rect">
            <a:avLst/>
          </a:prstGeom>
          <a:noFill/>
          <a:ln w="0">
            <a:noFill/>
          </a:ln>
        </p:spPr>
        <p:txBody>
          <a:bodyPr anchor="ctr">
            <a:noAutofit/>
          </a:bodyPr>
          <a:lstStyle/>
          <a:p>
            <a:pPr indent="0">
              <a:lnSpc>
                <a:spcPct val="90000"/>
              </a:lnSpc>
              <a:buNone/>
            </a:pPr>
            <a:r>
              <a:rPr lang="en-US" sz="4400" b="0" strike="noStrike" spc="-1">
                <a:solidFill>
                  <a:srgbClr val="000000"/>
                </a:solidFill>
                <a:latin typeface="Calibri Light"/>
              </a:rPr>
              <a:t>Agenda</a:t>
            </a:r>
            <a:endParaRPr lang="en-US" sz="4400" b="0" strike="noStrike" spc="-1">
              <a:solidFill>
                <a:srgbClr val="000000"/>
              </a:solidFill>
              <a:latin typeface="Calibri"/>
            </a:endParaRPr>
          </a:p>
        </p:txBody>
      </p:sp>
      <p:sp>
        <p:nvSpPr>
          <p:cNvPr id="94" name="PlaceHolder 3"/>
          <p:cNvSpPr>
            <a:spLocks noGrp="1"/>
          </p:cNvSpPr>
          <p:nvPr>
            <p:ph type="dt" idx="10"/>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fld id="{95D5069F-E17F-4760-ADE3-60A95B062023}" type="datetime1">
              <a:rPr lang="en-US" sz="1200" b="0" strike="noStrike" spc="-1">
                <a:solidFill>
                  <a:srgbClr val="8B8B8B"/>
                </a:solidFill>
                <a:latin typeface="Calibri"/>
              </a:rPr>
              <a:t>7/7/2025</a:t>
            </a:fld>
            <a:endParaRPr lang="en-US" sz="1200" b="0" strike="noStrike" spc="-1">
              <a:solidFill>
                <a:srgbClr val="000000"/>
              </a:solidFill>
              <a:latin typeface="Times New Roman"/>
            </a:endParaRPr>
          </a:p>
        </p:txBody>
      </p:sp>
      <p:sp>
        <p:nvSpPr>
          <p:cNvPr id="95" name="PlaceHolder 4"/>
          <p:cNvSpPr>
            <a:spLocks noGrp="1"/>
          </p:cNvSpPr>
          <p:nvPr>
            <p:ph type="ftr" idx="11"/>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Project Name (change in Header &amp; Footer and check “apply to all”)</a:t>
            </a:r>
            <a:endParaRPr lang="en-US" sz="1200" b="0" strike="noStrike" spc="-1">
              <a:solidFill>
                <a:srgbClr val="000000"/>
              </a:solidFill>
              <a:latin typeface="Times New Roman"/>
            </a:endParaRPr>
          </a:p>
        </p:txBody>
      </p:sp>
      <p:sp>
        <p:nvSpPr>
          <p:cNvPr id="96" name="PlaceHolder 5"/>
          <p:cNvSpPr>
            <a:spLocks noGrp="1"/>
          </p:cNvSpPr>
          <p:nvPr>
            <p:ph type="sldNum" idx="12"/>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2EC67CE1-A928-4E19-9293-7CE6B7BBFFA4}" type="slidenum">
              <a:rPr lang="en-US" sz="1200" b="0" strike="noStrike" spc="-1">
                <a:solidFill>
                  <a:srgbClr val="8B8B8B"/>
                </a:solidFill>
                <a:latin typeface="Calibri"/>
              </a:rPr>
              <a:t>2</a:t>
            </a:fld>
            <a:endParaRPr lang="en-US" sz="1200" b="0" strike="noStrike" spc="-1">
              <a:solidFill>
                <a:srgbClr val="000000"/>
              </a:solidFill>
              <a:latin typeface="Times New Roman"/>
            </a:endParaRPr>
          </a:p>
        </p:txBody>
      </p:sp>
      <p:sp>
        <p:nvSpPr>
          <p:cNvPr id="2" name="TextBox 1">
            <a:extLst>
              <a:ext uri="{FF2B5EF4-FFF2-40B4-BE49-F238E27FC236}">
                <a16:creationId xmlns:a16="http://schemas.microsoft.com/office/drawing/2014/main" id="{8C9BD307-165C-09D5-0633-777AF398E6BE}"/>
              </a:ext>
            </a:extLst>
          </p:cNvPr>
          <p:cNvSpPr txBox="1"/>
          <p:nvPr/>
        </p:nvSpPr>
        <p:spPr>
          <a:xfrm>
            <a:off x="6150633" y="1027620"/>
            <a:ext cx="4004573" cy="1200329"/>
          </a:xfrm>
          <a:prstGeom prst="rect">
            <a:avLst/>
          </a:prstGeom>
          <a:noFill/>
          <a:ln w="57150">
            <a:solidFill>
              <a:srgbClr val="FF0000"/>
            </a:solidFill>
          </a:ln>
        </p:spPr>
        <p:txBody>
          <a:bodyPr wrap="square" rtlCol="0">
            <a:spAutoFit/>
          </a:bodyPr>
          <a:lstStyle/>
          <a:p>
            <a:r>
              <a:rPr lang="en-US" dirty="0">
                <a:solidFill>
                  <a:schemeClr val="accent1"/>
                </a:solidFill>
              </a:rPr>
              <a:t>This is example agenda.</a:t>
            </a:r>
          </a:p>
          <a:p>
            <a:endParaRPr lang="en-US" dirty="0">
              <a:solidFill>
                <a:schemeClr val="accent1"/>
              </a:solidFill>
            </a:endParaRPr>
          </a:p>
          <a:p>
            <a:r>
              <a:rPr lang="en-US" dirty="0">
                <a:solidFill>
                  <a:schemeClr val="accent1"/>
                </a:solidFill>
              </a:rPr>
              <a:t>If you adjust the slides, be sure to update the Agenda to match!</a:t>
            </a:r>
          </a:p>
        </p:txBody>
      </p:sp>
      <p:sp>
        <p:nvSpPr>
          <p:cNvPr id="3" name="TextBox 2">
            <a:extLst>
              <a:ext uri="{FF2B5EF4-FFF2-40B4-BE49-F238E27FC236}">
                <a16:creationId xmlns:a16="http://schemas.microsoft.com/office/drawing/2014/main" id="{3F546376-FD3B-D33D-9A4E-C686BB6E1244}"/>
              </a:ext>
            </a:extLst>
          </p:cNvPr>
          <p:cNvSpPr txBox="1"/>
          <p:nvPr/>
        </p:nvSpPr>
        <p:spPr>
          <a:xfrm>
            <a:off x="6759200" y="4463024"/>
            <a:ext cx="4004573" cy="923330"/>
          </a:xfrm>
          <a:prstGeom prst="rect">
            <a:avLst/>
          </a:prstGeom>
          <a:solidFill>
            <a:schemeClr val="bg1"/>
          </a:solidFill>
          <a:ln w="57150">
            <a:solidFill>
              <a:srgbClr val="FF0000"/>
            </a:solidFill>
          </a:ln>
        </p:spPr>
        <p:txBody>
          <a:bodyPr wrap="square" rtlCol="0">
            <a:spAutoFit/>
          </a:bodyPr>
          <a:lstStyle/>
          <a:p>
            <a:r>
              <a:rPr lang="en-US" dirty="0">
                <a:solidFill>
                  <a:schemeClr val="accent1"/>
                </a:solidFill>
                <a:cs typeface="Calibri"/>
              </a:rPr>
              <a:t>Team has done 4 months of work.</a:t>
            </a:r>
          </a:p>
          <a:p>
            <a:r>
              <a:rPr lang="en-US" dirty="0">
                <a:solidFill>
                  <a:schemeClr val="accent1"/>
                </a:solidFill>
                <a:cs typeface="Calibri"/>
              </a:rPr>
              <a:t>It is OK / expected to use multiple slides for most of these sections.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PlaceHolder 1"/>
          <p:cNvSpPr>
            <a:spLocks noGrp="1"/>
          </p:cNvSpPr>
          <p:nvPr>
            <p:ph/>
          </p:nvPr>
        </p:nvSpPr>
        <p:spPr>
          <a:xfrm>
            <a:off x="838080" y="1825560"/>
            <a:ext cx="10515240" cy="4350960"/>
          </a:xfrm>
          <a:prstGeom prst="rect">
            <a:avLst/>
          </a:prstGeom>
          <a:noFill/>
          <a:ln w="0">
            <a:noFill/>
          </a:ln>
        </p:spPr>
        <p:txBody>
          <a:bodyPr anchor="t">
            <a:noAutofit/>
          </a:bodyPr>
          <a:lstStyle/>
          <a:p>
            <a:pPr marL="228600" indent="-228600">
              <a:lnSpc>
                <a:spcPct val="90000"/>
              </a:lnSpc>
              <a:spcBef>
                <a:spcPts val="1001"/>
              </a:spcBef>
              <a:buClr>
                <a:srgbClr val="000000"/>
              </a:buClr>
              <a:buFont typeface="Arial"/>
              <a:buChar char="•"/>
            </a:pPr>
            <a:r>
              <a:rPr lang="en-US" dirty="0">
                <a:solidFill>
                  <a:schemeClr val="accent1"/>
                </a:solidFill>
              </a:rPr>
              <a:t>Introduction</a:t>
            </a:r>
          </a:p>
          <a:p>
            <a:pPr marL="228600" indent="-228600">
              <a:lnSpc>
                <a:spcPct val="90000"/>
              </a:lnSpc>
              <a:spcBef>
                <a:spcPts val="1001"/>
              </a:spcBef>
              <a:buClr>
                <a:srgbClr val="000000"/>
              </a:buClr>
              <a:buFont typeface="Arial"/>
              <a:buChar char="•"/>
            </a:pPr>
            <a:r>
              <a:rPr lang="en-US" dirty="0">
                <a:solidFill>
                  <a:schemeClr val="accent1"/>
                </a:solidFill>
              </a:rPr>
              <a:t>Problem Statement</a:t>
            </a:r>
          </a:p>
          <a:p>
            <a:pPr marL="228600" indent="-228600">
              <a:lnSpc>
                <a:spcPct val="90000"/>
              </a:lnSpc>
              <a:spcBef>
                <a:spcPts val="1001"/>
              </a:spcBef>
              <a:buClr>
                <a:srgbClr val="000000"/>
              </a:buClr>
              <a:buFont typeface="Arial"/>
              <a:buChar char="•"/>
            </a:pPr>
            <a:r>
              <a:rPr lang="en-US" dirty="0">
                <a:solidFill>
                  <a:schemeClr val="accent1"/>
                </a:solidFill>
              </a:rPr>
              <a:t>Past Work/Project History</a:t>
            </a:r>
          </a:p>
          <a:p>
            <a:pPr marL="228600" indent="-228600">
              <a:lnSpc>
                <a:spcPct val="90000"/>
              </a:lnSpc>
              <a:spcBef>
                <a:spcPts val="1001"/>
              </a:spcBef>
              <a:buClr>
                <a:srgbClr val="000000"/>
              </a:buClr>
              <a:buFont typeface="Arial"/>
              <a:buChar char="•"/>
            </a:pPr>
            <a:r>
              <a:rPr lang="en-US" dirty="0">
                <a:solidFill>
                  <a:schemeClr val="accent1"/>
                </a:solidFill>
              </a:rPr>
              <a:t>Project Motivation by the Sponsor</a:t>
            </a:r>
          </a:p>
          <a:p>
            <a:pPr marL="228600" indent="-228600">
              <a:lnSpc>
                <a:spcPct val="90000"/>
              </a:lnSpc>
              <a:spcBef>
                <a:spcPts val="1001"/>
              </a:spcBef>
              <a:buClr>
                <a:srgbClr val="000000"/>
              </a:buClr>
              <a:buFont typeface="Arial"/>
              <a:buChar char="•"/>
            </a:pPr>
            <a:r>
              <a:rPr lang="en-US" dirty="0">
                <a:solidFill>
                  <a:schemeClr val="accent1"/>
                </a:solidFill>
              </a:rPr>
              <a:t>Semester Objectives</a:t>
            </a:r>
          </a:p>
        </p:txBody>
      </p:sp>
      <p:sp>
        <p:nvSpPr>
          <p:cNvPr id="98" name="PlaceHolder 2"/>
          <p:cNvSpPr>
            <a:spLocks noGrp="1"/>
          </p:cNvSpPr>
          <p:nvPr>
            <p:ph type="title"/>
          </p:nvPr>
        </p:nvSpPr>
        <p:spPr>
          <a:xfrm>
            <a:off x="838080" y="365040"/>
            <a:ext cx="10515240" cy="1325160"/>
          </a:xfrm>
          <a:prstGeom prst="rect">
            <a:avLst/>
          </a:prstGeom>
          <a:noFill/>
          <a:ln w="0">
            <a:noFill/>
          </a:ln>
        </p:spPr>
        <p:txBody>
          <a:bodyPr anchor="ctr">
            <a:noAutofit/>
          </a:bodyPr>
          <a:lstStyle/>
          <a:p>
            <a:pPr indent="0">
              <a:lnSpc>
                <a:spcPct val="90000"/>
              </a:lnSpc>
              <a:buNone/>
            </a:pPr>
            <a:r>
              <a:rPr lang="en-US" sz="4400" b="0" strike="noStrike" spc="-1">
                <a:solidFill>
                  <a:srgbClr val="000000"/>
                </a:solidFill>
                <a:latin typeface="Calibri Light"/>
              </a:rPr>
              <a:t>Project Overview</a:t>
            </a:r>
            <a:endParaRPr lang="en-US" sz="4400" b="0" strike="noStrike" spc="-1">
              <a:solidFill>
                <a:srgbClr val="000000"/>
              </a:solidFill>
              <a:latin typeface="Calibri"/>
            </a:endParaRPr>
          </a:p>
        </p:txBody>
      </p:sp>
      <p:sp>
        <p:nvSpPr>
          <p:cNvPr id="99" name="PlaceHolder 3"/>
          <p:cNvSpPr>
            <a:spLocks noGrp="1"/>
          </p:cNvSpPr>
          <p:nvPr>
            <p:ph type="dt" idx="13"/>
          </p:nvPr>
        </p:nvSpPr>
        <p:spPr>
          <a:xfrm>
            <a:off x="838080" y="6356520"/>
            <a:ext cx="2742840" cy="364680"/>
          </a:xfrm>
          <a:prstGeom prst="rect">
            <a:avLst/>
          </a:prstGeom>
          <a:noFill/>
          <a:ln w="0">
            <a:noFill/>
          </a:ln>
        </p:spPr>
        <p:txBody>
          <a:bodyPr anchor="ctr">
            <a:noAutofit/>
          </a:bodyPr>
          <a:lstStyle>
            <a:lvl1pPr indent="0">
              <a:lnSpc>
                <a:spcPct val="100000"/>
              </a:lnSpc>
              <a:buNone/>
              <a:defRPr lang="en-US" sz="1200" b="0" strike="noStrike" spc="-1">
                <a:solidFill>
                  <a:srgbClr val="8B8B8B"/>
                </a:solidFill>
                <a:latin typeface="Calibri"/>
              </a:defRPr>
            </a:lvl1pPr>
          </a:lstStyle>
          <a:p>
            <a:pPr indent="0">
              <a:lnSpc>
                <a:spcPct val="100000"/>
              </a:lnSpc>
              <a:buNone/>
            </a:pPr>
            <a:fld id="{915CAA5D-70D5-48E5-A2EB-764A56828F02}" type="datetime1">
              <a:rPr lang="en-US" sz="1200" b="0" strike="noStrike" spc="-1">
                <a:solidFill>
                  <a:srgbClr val="8B8B8B"/>
                </a:solidFill>
                <a:latin typeface="Calibri"/>
              </a:rPr>
              <a:t>7/7/2025</a:t>
            </a:fld>
            <a:endParaRPr lang="en-US" sz="1200" b="0" strike="noStrike" spc="-1">
              <a:solidFill>
                <a:srgbClr val="000000"/>
              </a:solidFill>
              <a:latin typeface="Times New Roman"/>
            </a:endParaRPr>
          </a:p>
        </p:txBody>
      </p:sp>
      <p:sp>
        <p:nvSpPr>
          <p:cNvPr id="100" name="PlaceHolder 4"/>
          <p:cNvSpPr>
            <a:spLocks noGrp="1"/>
          </p:cNvSpPr>
          <p:nvPr>
            <p:ph type="ftr" idx="14"/>
          </p:nvPr>
        </p:nvSpPr>
        <p:spPr>
          <a:xfrm>
            <a:off x="4038480" y="6356520"/>
            <a:ext cx="4114440" cy="364680"/>
          </a:xfrm>
          <a:prstGeom prst="rect">
            <a:avLst/>
          </a:prstGeom>
          <a:noFill/>
          <a:ln w="0">
            <a:noFill/>
          </a:ln>
        </p:spPr>
        <p:txBody>
          <a:bodyPr anchor="ctr">
            <a:noAutofit/>
          </a:bodyPr>
          <a:lstStyle>
            <a:lvl1pPr indent="0" algn="ctr">
              <a:lnSpc>
                <a:spcPct val="100000"/>
              </a:lnSpc>
              <a:buNone/>
              <a:defRPr lang="en-US" sz="1200" b="0" strike="noStrike" spc="-1">
                <a:solidFill>
                  <a:srgbClr val="8B8B8B"/>
                </a:solidFill>
                <a:latin typeface="Calibri"/>
              </a:defRPr>
            </a:lvl1pPr>
          </a:lstStyle>
          <a:p>
            <a:pPr indent="0" algn="ctr">
              <a:lnSpc>
                <a:spcPct val="100000"/>
              </a:lnSpc>
              <a:buNone/>
            </a:pPr>
            <a:r>
              <a:rPr lang="en-US" sz="1200" b="0" strike="noStrike" spc="-1">
                <a:solidFill>
                  <a:srgbClr val="8B8B8B"/>
                </a:solidFill>
                <a:latin typeface="Calibri"/>
              </a:rPr>
              <a:t>Project Name (change in Header &amp; Footer and check “apply to all”)</a:t>
            </a:r>
            <a:endParaRPr lang="en-US" sz="1200" b="0" strike="noStrike" spc="-1">
              <a:solidFill>
                <a:srgbClr val="000000"/>
              </a:solidFill>
              <a:latin typeface="Times New Roman"/>
            </a:endParaRPr>
          </a:p>
        </p:txBody>
      </p:sp>
      <p:sp>
        <p:nvSpPr>
          <p:cNvPr id="101" name="PlaceHolder 5"/>
          <p:cNvSpPr>
            <a:spLocks noGrp="1"/>
          </p:cNvSpPr>
          <p:nvPr>
            <p:ph type="sldNum" idx="15"/>
          </p:nvPr>
        </p:nvSpPr>
        <p:spPr>
          <a:xfrm>
            <a:off x="8610480" y="6356520"/>
            <a:ext cx="2742840" cy="364680"/>
          </a:xfrm>
          <a:prstGeom prst="rect">
            <a:avLst/>
          </a:prstGeom>
          <a:noFill/>
          <a:ln w="0">
            <a:noFill/>
          </a:ln>
        </p:spPr>
        <p:txBody>
          <a:bodyPr anchor="ctr">
            <a:noAutofit/>
          </a:bodyPr>
          <a:lstStyle>
            <a:lvl1pPr indent="0" algn="r">
              <a:lnSpc>
                <a:spcPct val="100000"/>
              </a:lnSpc>
              <a:buNone/>
              <a:defRPr lang="en-US" sz="1200" b="0" strike="noStrike" spc="-1">
                <a:solidFill>
                  <a:srgbClr val="8B8B8B"/>
                </a:solidFill>
                <a:latin typeface="Calibri"/>
              </a:defRPr>
            </a:lvl1pPr>
          </a:lstStyle>
          <a:p>
            <a:pPr indent="0" algn="r">
              <a:lnSpc>
                <a:spcPct val="100000"/>
              </a:lnSpc>
              <a:buNone/>
            </a:pPr>
            <a:fld id="{E2928809-4C99-4540-B1D5-C31AD0B05E14}" type="slidenum">
              <a:rPr lang="en-US" sz="1200" b="0" strike="noStrike" spc="-1">
                <a:solidFill>
                  <a:srgbClr val="8B8B8B"/>
                </a:solidFill>
                <a:latin typeface="Calibri"/>
              </a:rPr>
              <a:t>3</a:t>
            </a:fld>
            <a:endParaRPr lang="en-US" sz="1200" b="0" strike="noStrike" spc="-1">
              <a:solidFill>
                <a:srgbClr val="000000"/>
              </a:solidFill>
              <a:latin typeface="Times New Roman"/>
            </a:endParaRPr>
          </a:p>
        </p:txBody>
      </p:sp>
      <p:sp>
        <p:nvSpPr>
          <p:cNvPr id="2" name="TextBox 1">
            <a:extLst>
              <a:ext uri="{FF2B5EF4-FFF2-40B4-BE49-F238E27FC236}">
                <a16:creationId xmlns:a16="http://schemas.microsoft.com/office/drawing/2014/main" id="{174B8895-EAA6-A8FE-6BD8-54B2DB83B03C}"/>
              </a:ext>
            </a:extLst>
          </p:cNvPr>
          <p:cNvSpPr txBox="1"/>
          <p:nvPr/>
        </p:nvSpPr>
        <p:spPr>
          <a:xfrm>
            <a:off x="6368818" y="1304007"/>
            <a:ext cx="5193529" cy="1477328"/>
          </a:xfrm>
          <a:prstGeom prst="rect">
            <a:avLst/>
          </a:prstGeom>
          <a:noFill/>
          <a:ln w="57150">
            <a:solidFill>
              <a:srgbClr val="FF0000"/>
            </a:solidFill>
          </a:ln>
        </p:spPr>
        <p:txBody>
          <a:bodyPr wrap="square" rtlCol="0">
            <a:spAutoFit/>
          </a:bodyPr>
          <a:lstStyle/>
          <a:p>
            <a:r>
              <a:rPr lang="en-US" dirty="0">
                <a:solidFill>
                  <a:schemeClr val="accent1"/>
                </a:solidFill>
              </a:rPr>
              <a:t>You can simply copy this information from previous Client Meeting PPTs.</a:t>
            </a:r>
          </a:p>
          <a:p>
            <a:endParaRPr lang="en-US" dirty="0">
              <a:solidFill>
                <a:schemeClr val="accent1"/>
              </a:solidFill>
            </a:endParaRPr>
          </a:p>
          <a:p>
            <a:r>
              <a:rPr lang="en-US" dirty="0">
                <a:solidFill>
                  <a:schemeClr val="accent1"/>
                </a:solidFill>
              </a:rPr>
              <a:t>Update as appropriate to reflect final status of project.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Final Engineering Definition</a:t>
            </a:r>
            <a:endParaRPr lang="en-US" sz="4400" b="0" strike="noStrike" spc="-1" dirty="0">
              <a:solidFill>
                <a:srgbClr val="000000"/>
              </a:solidFill>
              <a:latin typeface="Calibri"/>
            </a:endParaRPr>
          </a:p>
        </p:txBody>
      </p:sp>
      <p:sp>
        <p:nvSpPr>
          <p:cNvPr id="103" name="PlaceHolder 2"/>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spcBef>
                <a:spcPts val="1417"/>
              </a:spcBef>
            </a:pPr>
            <a:r>
              <a:rPr lang="en-US" dirty="0">
                <a:solidFill>
                  <a:schemeClr val="accent1"/>
                </a:solidFill>
              </a:rPr>
              <a:t>Cover the most important criteria that define the </a:t>
            </a:r>
            <a:r>
              <a:rPr lang="en-US" b="1" dirty="0">
                <a:solidFill>
                  <a:schemeClr val="accent1"/>
                </a:solidFill>
              </a:rPr>
              <a:t>success</a:t>
            </a:r>
            <a:r>
              <a:rPr lang="en-US" dirty="0">
                <a:solidFill>
                  <a:schemeClr val="accent1"/>
                </a:solidFill>
              </a:rPr>
              <a:t> of the project. </a:t>
            </a:r>
          </a:p>
          <a:p>
            <a:pPr marL="685800" indent="-457200">
              <a:spcBef>
                <a:spcPts val="1417"/>
              </a:spcBef>
            </a:pPr>
            <a:r>
              <a:rPr lang="en-US" dirty="0">
                <a:solidFill>
                  <a:schemeClr val="accent1"/>
                </a:solidFill>
              </a:rPr>
              <a:t>It is often helpful to format this as one of more tables. </a:t>
            </a:r>
          </a:p>
          <a:p>
            <a:pPr marL="685800" indent="-457200">
              <a:spcBef>
                <a:spcPts val="1417"/>
              </a:spcBef>
            </a:pPr>
            <a:r>
              <a:rPr lang="en-US" dirty="0">
                <a:solidFill>
                  <a:schemeClr val="accent1"/>
                </a:solidFill>
              </a:rPr>
              <a:t>Summarize items from the project’s Engineering Definition</a:t>
            </a:r>
          </a:p>
          <a:p>
            <a:pPr marL="1143000" lvl="1" indent="-457200">
              <a:spcBef>
                <a:spcPts val="1417"/>
              </a:spcBef>
            </a:pPr>
            <a:r>
              <a:rPr lang="en-US" dirty="0">
                <a:solidFill>
                  <a:schemeClr val="accent1"/>
                </a:solidFill>
              </a:rPr>
              <a:t>Needs and Requirements workbook</a:t>
            </a:r>
          </a:p>
          <a:p>
            <a:pPr marL="1143000" lvl="1" indent="-457200">
              <a:spcBef>
                <a:spcPts val="1417"/>
              </a:spcBef>
            </a:pPr>
            <a:r>
              <a:rPr lang="en-US" dirty="0">
                <a:solidFill>
                  <a:schemeClr val="accent1"/>
                </a:solidFill>
              </a:rPr>
              <a:t>Use Cases</a:t>
            </a:r>
          </a:p>
          <a:p>
            <a:pPr marL="1143000" lvl="1" indent="-457200">
              <a:spcBef>
                <a:spcPts val="1417"/>
              </a:spcBef>
            </a:pPr>
            <a:r>
              <a:rPr lang="en-US" dirty="0">
                <a:solidFill>
                  <a:schemeClr val="accent1"/>
                </a:solidFill>
              </a:rPr>
              <a:t>User Stories</a:t>
            </a:r>
          </a:p>
          <a:p>
            <a:pPr indent="0">
              <a:lnSpc>
                <a:spcPct val="90000"/>
              </a:lnSpc>
              <a:spcBef>
                <a:spcPts val="1417"/>
              </a:spcBef>
              <a:buNone/>
            </a:pPr>
            <a:endParaRPr lang="en-US" sz="2800" b="0" strike="noStrike" spc="-1" dirty="0">
              <a:solidFill>
                <a:srgbClr val="000000"/>
              </a:solidFill>
              <a:latin typeface="Calibri"/>
            </a:endParaRP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41442148-6982-404F-A2C2-BC41AA6168FE}" type="slidenum">
              <a:rPr/>
              <a:t>4</a:t>
            </a:fld>
            <a:endParaRPr/>
          </a:p>
        </p:txBody>
      </p:sp>
      <p:sp>
        <p:nvSpPr>
          <p:cNvPr id="6" name="PlaceHolder 5"/>
          <p:cNvSpPr>
            <a:spLocks noGrp="1"/>
          </p:cNvSpPr>
          <p:nvPr>
            <p:ph type="dt" idx="4"/>
          </p:nvPr>
        </p:nvSpPr>
        <p:spPr/>
        <p:txBody>
          <a:bodyPr/>
          <a:lstStyle/>
          <a:p>
            <a:fld id="{7AD6EE33-7E19-4905-8E69-894C3FCBAE0B}" type="datetime1">
              <a:rPr lang="en-US"/>
              <a:t>7/7/2025</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AB1AA-DDE3-4C07-9C69-3AD5867A8DFA}"/>
            </a:ext>
          </a:extLst>
        </p:cNvPr>
        <p:cNvGrpSpPr/>
        <p:nvPr/>
      </p:nvGrpSpPr>
      <p:grpSpPr>
        <a:xfrm>
          <a:off x="0" y="0"/>
          <a:ext cx="0" cy="0"/>
          <a:chOff x="0" y="0"/>
          <a:chExt cx="0" cy="0"/>
        </a:xfrm>
      </p:grpSpPr>
      <p:sp>
        <p:nvSpPr>
          <p:cNvPr id="102" name="PlaceHolder 1">
            <a:extLst>
              <a:ext uri="{FF2B5EF4-FFF2-40B4-BE49-F238E27FC236}">
                <a16:creationId xmlns:a16="http://schemas.microsoft.com/office/drawing/2014/main" id="{63B16149-EA87-E543-A444-501E14A6BFB7}"/>
              </a:ext>
            </a:extLst>
          </p:cNvPr>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Final System Architecture</a:t>
            </a:r>
            <a:endParaRPr lang="en-US" sz="4400" b="0" strike="noStrike" spc="-1" dirty="0">
              <a:solidFill>
                <a:srgbClr val="000000"/>
              </a:solidFill>
              <a:latin typeface="Calibri"/>
            </a:endParaRPr>
          </a:p>
        </p:txBody>
      </p:sp>
      <p:sp>
        <p:nvSpPr>
          <p:cNvPr id="103" name="PlaceHolder 2">
            <a:extLst>
              <a:ext uri="{FF2B5EF4-FFF2-40B4-BE49-F238E27FC236}">
                <a16:creationId xmlns:a16="http://schemas.microsoft.com/office/drawing/2014/main" id="{88BD9DB3-7850-D1D8-6785-7E803FCE3D63}"/>
              </a:ext>
            </a:extLst>
          </p:cNvPr>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lnSpc>
                <a:spcPct val="100000"/>
              </a:lnSpc>
              <a:spcBef>
                <a:spcPts val="1417"/>
              </a:spcBef>
            </a:pPr>
            <a:r>
              <a:rPr lang="en-US" dirty="0">
                <a:solidFill>
                  <a:schemeClr val="accent1"/>
                </a:solidFill>
              </a:rPr>
              <a:t>Get the system architecture diagram from the system design report and update it if there are any changes.</a:t>
            </a:r>
          </a:p>
          <a:p>
            <a:pPr marL="685800" indent="-457200">
              <a:lnSpc>
                <a:spcPct val="100000"/>
              </a:lnSpc>
              <a:spcBef>
                <a:spcPts val="1417"/>
              </a:spcBef>
            </a:pPr>
            <a:r>
              <a:rPr lang="en-US" dirty="0">
                <a:solidFill>
                  <a:schemeClr val="accent1"/>
                </a:solidFill>
              </a:rPr>
              <a:t>You can overlay boxes with dotted lines on the system architecture diagram to reflect individual subsystems.</a:t>
            </a:r>
          </a:p>
          <a:p>
            <a:pPr marL="685800" indent="-457200">
              <a:lnSpc>
                <a:spcPct val="100000"/>
              </a:lnSpc>
              <a:spcBef>
                <a:spcPts val="1417"/>
              </a:spcBef>
            </a:pPr>
            <a:r>
              <a:rPr lang="en-US" dirty="0">
                <a:solidFill>
                  <a:schemeClr val="accent1"/>
                </a:solidFill>
              </a:rPr>
              <a:t>If your project does not have explicit subsystems, all elements can be represented in a single block diagram, showing the interactions between the blocks.</a:t>
            </a:r>
            <a:endParaRPr lang="en-US" sz="2800" b="0" strike="noStrike" spc="-1" dirty="0">
              <a:solidFill>
                <a:srgbClr val="000000"/>
              </a:solidFill>
              <a:latin typeface="Calibri"/>
            </a:endParaRPr>
          </a:p>
        </p:txBody>
      </p:sp>
      <p:sp>
        <p:nvSpPr>
          <p:cNvPr id="4" name="PlaceHolder 3">
            <a:extLst>
              <a:ext uri="{FF2B5EF4-FFF2-40B4-BE49-F238E27FC236}">
                <a16:creationId xmlns:a16="http://schemas.microsoft.com/office/drawing/2014/main" id="{54D3E5FF-8156-764D-E494-FB1AE183CD79}"/>
              </a:ext>
            </a:extLst>
          </p:cNvPr>
          <p:cNvSpPr>
            <a:spLocks noGrp="1"/>
          </p:cNvSpPr>
          <p:nvPr>
            <p:ph type="ftr" idx="5"/>
          </p:nvPr>
        </p:nvSpPr>
        <p:spPr/>
        <p:txBody>
          <a:bodyPr/>
          <a:lstStyle/>
          <a:p>
            <a:r>
              <a:t>Project Name (change in Header &amp; Footer and check “apply to all”)</a:t>
            </a:r>
          </a:p>
        </p:txBody>
      </p:sp>
      <p:sp>
        <p:nvSpPr>
          <p:cNvPr id="5" name="PlaceHolder 4">
            <a:extLst>
              <a:ext uri="{FF2B5EF4-FFF2-40B4-BE49-F238E27FC236}">
                <a16:creationId xmlns:a16="http://schemas.microsoft.com/office/drawing/2014/main" id="{B09192B2-AE49-AAFA-91B7-8080D92D3E4B}"/>
              </a:ext>
            </a:extLst>
          </p:cNvPr>
          <p:cNvSpPr>
            <a:spLocks noGrp="1"/>
          </p:cNvSpPr>
          <p:nvPr>
            <p:ph type="sldNum" idx="6"/>
          </p:nvPr>
        </p:nvSpPr>
        <p:spPr/>
        <p:txBody>
          <a:bodyPr/>
          <a:lstStyle/>
          <a:p>
            <a:fld id="{41442148-6982-404F-A2C2-BC41AA6168FE}" type="slidenum">
              <a:rPr/>
              <a:t>5</a:t>
            </a:fld>
            <a:endParaRPr/>
          </a:p>
        </p:txBody>
      </p:sp>
      <p:sp>
        <p:nvSpPr>
          <p:cNvPr id="6" name="PlaceHolder 5">
            <a:extLst>
              <a:ext uri="{FF2B5EF4-FFF2-40B4-BE49-F238E27FC236}">
                <a16:creationId xmlns:a16="http://schemas.microsoft.com/office/drawing/2014/main" id="{18E695F8-3A33-AB0C-2C2E-572EA454CC49}"/>
              </a:ext>
            </a:extLst>
          </p:cNvPr>
          <p:cNvSpPr>
            <a:spLocks noGrp="1"/>
          </p:cNvSpPr>
          <p:nvPr>
            <p:ph type="dt" idx="4"/>
          </p:nvPr>
        </p:nvSpPr>
        <p:spPr/>
        <p:txBody>
          <a:bodyPr/>
          <a:lstStyle/>
          <a:p>
            <a:fld id="{7AD6EE33-7E19-4905-8E69-894C3FCBAE0B}" type="datetime1">
              <a:rPr lang="en-US"/>
              <a:t>7/7/2025</a:t>
            </a:fld>
            <a:endParaRPr lang="en-US"/>
          </a:p>
        </p:txBody>
      </p:sp>
    </p:spTree>
    <p:extLst>
      <p:ext uri="{BB962C8B-B14F-4D97-AF65-F5344CB8AC3E}">
        <p14:creationId xmlns:p14="http://schemas.microsoft.com/office/powerpoint/2010/main" val="4113818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4A675-7D06-FF09-6516-D7C5BF91053D}"/>
            </a:ext>
          </a:extLst>
        </p:cNvPr>
        <p:cNvGrpSpPr/>
        <p:nvPr/>
      </p:nvGrpSpPr>
      <p:grpSpPr>
        <a:xfrm>
          <a:off x="0" y="0"/>
          <a:ext cx="0" cy="0"/>
          <a:chOff x="0" y="0"/>
          <a:chExt cx="0" cy="0"/>
        </a:xfrm>
      </p:grpSpPr>
      <p:sp>
        <p:nvSpPr>
          <p:cNvPr id="102" name="PlaceHolder 1">
            <a:extLst>
              <a:ext uri="{FF2B5EF4-FFF2-40B4-BE49-F238E27FC236}">
                <a16:creationId xmlns:a16="http://schemas.microsoft.com/office/drawing/2014/main" id="{769FEE61-4BD8-9F2F-023D-4CD11BD2EB06}"/>
              </a:ext>
            </a:extLst>
          </p:cNvPr>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Subsystem(block) name – Design/Implementation/Evaluation </a:t>
            </a:r>
            <a:endParaRPr lang="en-US" sz="4400" b="0" strike="noStrike" spc="-1" dirty="0">
              <a:solidFill>
                <a:srgbClr val="000000"/>
              </a:solidFill>
              <a:latin typeface="Calibri"/>
            </a:endParaRPr>
          </a:p>
        </p:txBody>
      </p:sp>
      <p:sp>
        <p:nvSpPr>
          <p:cNvPr id="103" name="PlaceHolder 2">
            <a:extLst>
              <a:ext uri="{FF2B5EF4-FFF2-40B4-BE49-F238E27FC236}">
                <a16:creationId xmlns:a16="http://schemas.microsoft.com/office/drawing/2014/main" id="{9387DA8E-14ED-D2F4-7D74-C1B57C81A0C0}"/>
              </a:ext>
            </a:extLst>
          </p:cNvPr>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lnSpc>
                <a:spcPct val="100000"/>
              </a:lnSpc>
              <a:spcBef>
                <a:spcPts val="1417"/>
              </a:spcBef>
            </a:pPr>
            <a:r>
              <a:rPr lang="en-US" sz="2400" dirty="0">
                <a:solidFill>
                  <a:schemeClr val="accent1"/>
                </a:solidFill>
              </a:rPr>
              <a:t>With reference to the previous slide (System architecture), you are required to provide detailed design and evaluation information for each individual subsystem/block. For each of them include the following:</a:t>
            </a:r>
          </a:p>
          <a:p>
            <a:pPr marL="1143000" lvl="1" indent="-457200">
              <a:lnSpc>
                <a:spcPct val="100000"/>
              </a:lnSpc>
              <a:spcBef>
                <a:spcPts val="1417"/>
              </a:spcBef>
            </a:pPr>
            <a:r>
              <a:rPr lang="en-US" sz="2000" dirty="0">
                <a:solidFill>
                  <a:schemeClr val="accent1"/>
                </a:solidFill>
              </a:rPr>
              <a:t>Details of the design and implementation of the subsystem or deliverable.</a:t>
            </a:r>
          </a:p>
          <a:p>
            <a:pPr marL="1143000" lvl="1" indent="-457200">
              <a:lnSpc>
                <a:spcPct val="100000"/>
              </a:lnSpc>
              <a:spcBef>
                <a:spcPts val="1417"/>
              </a:spcBef>
            </a:pPr>
            <a:r>
              <a:rPr lang="en-US" sz="2000" dirty="0">
                <a:solidFill>
                  <a:schemeClr val="accent1"/>
                </a:solidFill>
              </a:rPr>
              <a:t>Results and evaluation (testing/validation) in relation to the engineering definition.</a:t>
            </a:r>
          </a:p>
          <a:p>
            <a:pPr marL="1143000" lvl="1" indent="-457200">
              <a:lnSpc>
                <a:spcPct val="100000"/>
              </a:lnSpc>
              <a:spcBef>
                <a:spcPts val="1417"/>
              </a:spcBef>
            </a:pPr>
            <a:r>
              <a:rPr lang="en-US" sz="2000" dirty="0">
                <a:solidFill>
                  <a:schemeClr val="accent1"/>
                </a:solidFill>
              </a:rPr>
              <a:t>You may use multiple slides if needed.</a:t>
            </a:r>
          </a:p>
          <a:p>
            <a:pPr marL="1143000" lvl="1" indent="-457200">
              <a:lnSpc>
                <a:spcPct val="100000"/>
              </a:lnSpc>
              <a:spcBef>
                <a:spcPts val="1417"/>
              </a:spcBef>
            </a:pPr>
            <a:r>
              <a:rPr lang="en-US" sz="2000" dirty="0">
                <a:solidFill>
                  <a:schemeClr val="accent1"/>
                </a:solidFill>
              </a:rPr>
              <a:t>You may also include short demo videos or simulations, if relevant.</a:t>
            </a:r>
          </a:p>
          <a:p>
            <a:pPr marL="685800" indent="-457200">
              <a:lnSpc>
                <a:spcPct val="100000"/>
              </a:lnSpc>
              <a:spcBef>
                <a:spcPts val="1417"/>
              </a:spcBef>
            </a:pPr>
            <a:r>
              <a:rPr lang="en-US" sz="2400" dirty="0">
                <a:solidFill>
                  <a:schemeClr val="accent1"/>
                </a:solidFill>
              </a:rPr>
              <a:t>Ensure all individual test results, simulations, or demonstrations are covered in this section. </a:t>
            </a:r>
          </a:p>
          <a:p>
            <a:pPr marL="685800" indent="-457200">
              <a:lnSpc>
                <a:spcPct val="100000"/>
              </a:lnSpc>
              <a:spcBef>
                <a:spcPts val="1417"/>
              </a:spcBef>
            </a:pPr>
            <a:endParaRPr lang="en-US" sz="2400" b="0" strike="noStrike" spc="-1" dirty="0">
              <a:solidFill>
                <a:srgbClr val="000000"/>
              </a:solidFill>
              <a:latin typeface="Calibri"/>
            </a:endParaRPr>
          </a:p>
        </p:txBody>
      </p:sp>
      <p:sp>
        <p:nvSpPr>
          <p:cNvPr id="4" name="PlaceHolder 3">
            <a:extLst>
              <a:ext uri="{FF2B5EF4-FFF2-40B4-BE49-F238E27FC236}">
                <a16:creationId xmlns:a16="http://schemas.microsoft.com/office/drawing/2014/main" id="{FDA8EB1F-2C83-EC7B-80DB-179C7E4E812F}"/>
              </a:ext>
            </a:extLst>
          </p:cNvPr>
          <p:cNvSpPr>
            <a:spLocks noGrp="1"/>
          </p:cNvSpPr>
          <p:nvPr>
            <p:ph type="ftr" idx="5"/>
          </p:nvPr>
        </p:nvSpPr>
        <p:spPr/>
        <p:txBody>
          <a:bodyPr/>
          <a:lstStyle/>
          <a:p>
            <a:r>
              <a:t>Project Name (change in Header &amp; Footer and check “apply to all”)</a:t>
            </a:r>
          </a:p>
        </p:txBody>
      </p:sp>
      <p:sp>
        <p:nvSpPr>
          <p:cNvPr id="5" name="PlaceHolder 4">
            <a:extLst>
              <a:ext uri="{FF2B5EF4-FFF2-40B4-BE49-F238E27FC236}">
                <a16:creationId xmlns:a16="http://schemas.microsoft.com/office/drawing/2014/main" id="{181D3AF2-105C-E1AE-56F5-541C3288142A}"/>
              </a:ext>
            </a:extLst>
          </p:cNvPr>
          <p:cNvSpPr>
            <a:spLocks noGrp="1"/>
          </p:cNvSpPr>
          <p:nvPr>
            <p:ph type="sldNum" idx="6"/>
          </p:nvPr>
        </p:nvSpPr>
        <p:spPr/>
        <p:txBody>
          <a:bodyPr/>
          <a:lstStyle/>
          <a:p>
            <a:fld id="{41442148-6982-404F-A2C2-BC41AA6168FE}" type="slidenum">
              <a:rPr/>
              <a:t>6</a:t>
            </a:fld>
            <a:endParaRPr/>
          </a:p>
        </p:txBody>
      </p:sp>
      <p:sp>
        <p:nvSpPr>
          <p:cNvPr id="6" name="PlaceHolder 5">
            <a:extLst>
              <a:ext uri="{FF2B5EF4-FFF2-40B4-BE49-F238E27FC236}">
                <a16:creationId xmlns:a16="http://schemas.microsoft.com/office/drawing/2014/main" id="{E15026D5-D9B8-E546-6F48-37872AB4746A}"/>
              </a:ext>
            </a:extLst>
          </p:cNvPr>
          <p:cNvSpPr>
            <a:spLocks noGrp="1"/>
          </p:cNvSpPr>
          <p:nvPr>
            <p:ph type="dt" idx="4"/>
          </p:nvPr>
        </p:nvSpPr>
        <p:spPr/>
        <p:txBody>
          <a:bodyPr/>
          <a:lstStyle/>
          <a:p>
            <a:fld id="{7AD6EE33-7E19-4905-8E69-894C3FCBAE0B}" type="datetime1">
              <a:rPr lang="en-US"/>
              <a:t>7/7/2025</a:t>
            </a:fld>
            <a:endParaRPr lang="en-US"/>
          </a:p>
        </p:txBody>
      </p:sp>
    </p:spTree>
    <p:extLst>
      <p:ext uri="{BB962C8B-B14F-4D97-AF65-F5344CB8AC3E}">
        <p14:creationId xmlns:p14="http://schemas.microsoft.com/office/powerpoint/2010/main" val="3813054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Overall System Evaluation</a:t>
            </a:r>
            <a:endParaRPr lang="en-US" sz="4400" b="0" strike="noStrike" spc="-1" dirty="0">
              <a:solidFill>
                <a:srgbClr val="000000"/>
              </a:solidFill>
              <a:latin typeface="Calibri"/>
            </a:endParaRPr>
          </a:p>
        </p:txBody>
      </p:sp>
      <p:sp>
        <p:nvSpPr>
          <p:cNvPr id="105" name="PlaceHolder 2"/>
          <p:cNvSpPr>
            <a:spLocks noGrp="1"/>
          </p:cNvSpPr>
          <p:nvPr>
            <p:ph/>
          </p:nvPr>
        </p:nvSpPr>
        <p:spPr>
          <a:xfrm>
            <a:off x="838080" y="1825560"/>
            <a:ext cx="10515240" cy="4350960"/>
          </a:xfrm>
          <a:prstGeom prst="rect">
            <a:avLst/>
          </a:prstGeom>
          <a:noFill/>
          <a:ln w="0">
            <a:noFill/>
          </a:ln>
        </p:spPr>
        <p:txBody>
          <a:bodyPr anchor="t">
            <a:noAutofit/>
          </a:bodyPr>
          <a:lstStyle/>
          <a:p>
            <a:pPr marL="685800" indent="-457200">
              <a:spcBef>
                <a:spcPts val="1417"/>
              </a:spcBef>
            </a:pPr>
            <a:r>
              <a:rPr lang="en-US" dirty="0">
                <a:solidFill>
                  <a:schemeClr val="accent1"/>
                </a:solidFill>
              </a:rPr>
              <a:t>Show how the team’s work was evaluated against the Engineering Definition.</a:t>
            </a:r>
          </a:p>
          <a:p>
            <a:pPr marL="685800" indent="-457200">
              <a:spcBef>
                <a:spcPts val="1417"/>
              </a:spcBef>
            </a:pPr>
            <a:r>
              <a:rPr lang="en-US" dirty="0">
                <a:solidFill>
                  <a:schemeClr val="accent1"/>
                </a:solidFill>
              </a:rPr>
              <a:t>Provide evidence of how well the work addressed the problem.</a:t>
            </a: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B08AC1CE-D34C-4522-AEAF-A5F5EF67214B}" type="slidenum">
              <a:rPr/>
              <a:t>7</a:t>
            </a:fld>
            <a:endParaRPr/>
          </a:p>
        </p:txBody>
      </p:sp>
      <p:sp>
        <p:nvSpPr>
          <p:cNvPr id="6" name="PlaceHolder 5"/>
          <p:cNvSpPr>
            <a:spLocks noGrp="1"/>
          </p:cNvSpPr>
          <p:nvPr>
            <p:ph type="dt" idx="4"/>
          </p:nvPr>
        </p:nvSpPr>
        <p:spPr/>
        <p:txBody>
          <a:bodyPr/>
          <a:lstStyle/>
          <a:p>
            <a:fld id="{3330F104-5716-402D-9BB0-4072373C23B3}" type="datetime1">
              <a:rPr lang="en-US"/>
              <a:t>7/7/2025</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Accomplishments / Open Issues</a:t>
            </a:r>
            <a:endParaRPr lang="en-US" sz="4400" b="0" strike="noStrike" spc="-1" dirty="0">
              <a:solidFill>
                <a:srgbClr val="000000"/>
              </a:solidFill>
              <a:latin typeface="Calibri"/>
            </a:endParaRPr>
          </a:p>
        </p:txBody>
      </p:sp>
      <p:sp>
        <p:nvSpPr>
          <p:cNvPr id="107" name="PlaceHolder 2"/>
          <p:cNvSpPr>
            <a:spLocks noGrp="1"/>
          </p:cNvSpPr>
          <p:nvPr>
            <p:ph/>
          </p:nvPr>
        </p:nvSpPr>
        <p:spPr>
          <a:xfrm>
            <a:off x="838080" y="1407695"/>
            <a:ext cx="10515240" cy="4768825"/>
          </a:xfrm>
          <a:prstGeom prst="rect">
            <a:avLst/>
          </a:prstGeom>
          <a:noFill/>
          <a:ln w="0">
            <a:noFill/>
          </a:ln>
        </p:spPr>
        <p:txBody>
          <a:bodyPr anchor="t">
            <a:noAutofit/>
          </a:bodyPr>
          <a:lstStyle/>
          <a:p>
            <a:pPr marL="0" indent="0">
              <a:buNone/>
            </a:pPr>
            <a:r>
              <a:rPr lang="en-US" dirty="0">
                <a:solidFill>
                  <a:schemeClr val="accent1"/>
                </a:solidFill>
              </a:rPr>
              <a:t>Accomplishments</a:t>
            </a:r>
          </a:p>
          <a:p>
            <a:pPr lvl="1"/>
            <a:r>
              <a:rPr lang="en-US" dirty="0">
                <a:solidFill>
                  <a:schemeClr val="accent1"/>
                </a:solidFill>
              </a:rPr>
              <a:t>Focus on major progress of the team.</a:t>
            </a:r>
          </a:p>
          <a:p>
            <a:pPr lvl="1"/>
            <a:r>
              <a:rPr lang="en-US" dirty="0">
                <a:solidFill>
                  <a:schemeClr val="accent1"/>
                </a:solidFill>
              </a:rPr>
              <a:t>Highlight specific results / accomplishments</a:t>
            </a:r>
          </a:p>
          <a:p>
            <a:pPr marL="0" indent="0">
              <a:buNone/>
            </a:pPr>
            <a:r>
              <a:rPr lang="en-US" dirty="0">
                <a:solidFill>
                  <a:schemeClr val="accent1"/>
                </a:solidFill>
              </a:rPr>
              <a:t>Open issues</a:t>
            </a:r>
          </a:p>
          <a:p>
            <a:pPr lvl="1"/>
            <a:r>
              <a:rPr lang="en-US" dirty="0">
                <a:solidFill>
                  <a:schemeClr val="accent1"/>
                </a:solidFill>
              </a:rPr>
              <a:t>While it is tempting to provide a list of "bugs" that is not the intent here. Instead provide a high level view of the items that were:</a:t>
            </a:r>
          </a:p>
          <a:p>
            <a:pPr lvl="2"/>
            <a:r>
              <a:rPr lang="en-US" sz="2400" dirty="0">
                <a:solidFill>
                  <a:schemeClr val="accent1"/>
                </a:solidFill>
              </a:rPr>
              <a:t>not started </a:t>
            </a:r>
          </a:p>
          <a:p>
            <a:pPr lvl="2"/>
            <a:r>
              <a:rPr lang="en-US" sz="2400" dirty="0">
                <a:solidFill>
                  <a:schemeClr val="accent1"/>
                </a:solidFill>
              </a:rPr>
              <a:t>were started but not completed</a:t>
            </a:r>
          </a:p>
          <a:p>
            <a:pPr lvl="2"/>
            <a:r>
              <a:rPr lang="en-US" sz="2400" dirty="0">
                <a:solidFill>
                  <a:schemeClr val="accent1"/>
                </a:solidFill>
              </a:rPr>
              <a:t>were completed but not tested or were tested but did not work as expected</a:t>
            </a:r>
          </a:p>
          <a:p>
            <a:pPr lvl="1"/>
            <a:r>
              <a:rPr lang="en-US" dirty="0">
                <a:solidFill>
                  <a:schemeClr val="accent1"/>
                </a:solidFill>
              </a:rPr>
              <a:t>Be honest. Client or next team will be VERY unhappy and confused when they are unable to reproduce your claimed results.</a:t>
            </a:r>
          </a:p>
          <a:p>
            <a:pPr indent="0">
              <a:lnSpc>
                <a:spcPct val="90000"/>
              </a:lnSpc>
              <a:spcBef>
                <a:spcPts val="1417"/>
              </a:spcBef>
              <a:buNone/>
            </a:pPr>
            <a:endParaRPr lang="en-US" sz="2800" b="0" strike="noStrike" spc="-1" dirty="0">
              <a:solidFill>
                <a:srgbClr val="000000"/>
              </a:solidFill>
              <a:latin typeface="Calibri"/>
            </a:endParaRP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73C8E04A-F830-4D0E-A329-AF1E0DF168C1}" type="slidenum">
              <a:rPr/>
              <a:t>8</a:t>
            </a:fld>
            <a:endParaRPr/>
          </a:p>
        </p:txBody>
      </p:sp>
      <p:sp>
        <p:nvSpPr>
          <p:cNvPr id="6" name="PlaceHolder 5"/>
          <p:cNvSpPr>
            <a:spLocks noGrp="1"/>
          </p:cNvSpPr>
          <p:nvPr>
            <p:ph type="dt" idx="4"/>
          </p:nvPr>
        </p:nvSpPr>
        <p:spPr/>
        <p:txBody>
          <a:bodyPr/>
          <a:lstStyle/>
          <a:p>
            <a:fld id="{7B153D00-8FC8-410B-9603-157359F1D72A}" type="datetime1">
              <a:rPr lang="en-US"/>
              <a:t>7/7/2025</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838080" y="365040"/>
            <a:ext cx="10515240" cy="838592"/>
          </a:xfrm>
          <a:prstGeom prst="rect">
            <a:avLst/>
          </a:prstGeom>
          <a:noFill/>
          <a:ln w="0">
            <a:noFill/>
          </a:ln>
        </p:spPr>
        <p:txBody>
          <a:bodyPr anchor="ctr">
            <a:normAutofit/>
          </a:bodyPr>
          <a:lstStyle/>
          <a:p>
            <a:pPr indent="0">
              <a:lnSpc>
                <a:spcPct val="90000"/>
              </a:lnSpc>
              <a:buNone/>
            </a:pPr>
            <a:r>
              <a:rPr lang="en-US" sz="4400" b="0" strike="noStrike" spc="-1" dirty="0">
                <a:solidFill>
                  <a:srgbClr val="000000"/>
                </a:solidFill>
                <a:latin typeface="Calibri Light"/>
              </a:rPr>
              <a:t>Conclusions / Recommendations</a:t>
            </a:r>
            <a:endParaRPr lang="en-US" sz="4400" b="0" strike="noStrike" spc="-1" dirty="0">
              <a:solidFill>
                <a:srgbClr val="000000"/>
              </a:solidFill>
              <a:latin typeface="Calibri"/>
            </a:endParaRPr>
          </a:p>
        </p:txBody>
      </p:sp>
      <p:sp>
        <p:nvSpPr>
          <p:cNvPr id="109" name="PlaceHolder 2"/>
          <p:cNvSpPr>
            <a:spLocks noGrp="1"/>
          </p:cNvSpPr>
          <p:nvPr>
            <p:ph/>
          </p:nvPr>
        </p:nvSpPr>
        <p:spPr>
          <a:xfrm>
            <a:off x="838080" y="1032556"/>
            <a:ext cx="10515240" cy="4792888"/>
          </a:xfrm>
          <a:prstGeom prst="rect">
            <a:avLst/>
          </a:prstGeom>
          <a:noFill/>
          <a:ln w="0">
            <a:noFill/>
          </a:ln>
        </p:spPr>
        <p:txBody>
          <a:bodyPr anchor="t">
            <a:noAutofit/>
          </a:bodyPr>
          <a:lstStyle/>
          <a:p>
            <a:pPr indent="0">
              <a:spcBef>
                <a:spcPts val="1417"/>
              </a:spcBef>
              <a:buNone/>
            </a:pPr>
            <a:r>
              <a:rPr lang="en-US" sz="2400" dirty="0">
                <a:solidFill>
                  <a:schemeClr val="accent1"/>
                </a:solidFill>
              </a:rPr>
              <a:t>Conclusions</a:t>
            </a:r>
          </a:p>
          <a:p>
            <a:pPr marL="571500" indent="-342900">
              <a:spcBef>
                <a:spcPts val="1417"/>
              </a:spcBef>
            </a:pPr>
            <a:r>
              <a:rPr lang="en-US" sz="2400" dirty="0">
                <a:solidFill>
                  <a:schemeClr val="accent1"/>
                </a:solidFill>
              </a:rPr>
              <a:t>Explain, with justifications, the interpretation of your work.</a:t>
            </a:r>
            <a:endParaRPr lang="en-US" sz="800" dirty="0">
              <a:solidFill>
                <a:schemeClr val="accent1"/>
              </a:solidFill>
            </a:endParaRPr>
          </a:p>
          <a:p>
            <a:pPr indent="0">
              <a:lnSpc>
                <a:spcPct val="200000"/>
              </a:lnSpc>
              <a:spcBef>
                <a:spcPts val="1417"/>
              </a:spcBef>
              <a:buNone/>
            </a:pPr>
            <a:r>
              <a:rPr lang="en-US" sz="2400" dirty="0">
                <a:solidFill>
                  <a:schemeClr val="accent1"/>
                </a:solidFill>
              </a:rPr>
              <a:t>Recommendations</a:t>
            </a:r>
          </a:p>
          <a:p>
            <a:pPr marL="685800" indent="-457200">
              <a:spcBef>
                <a:spcPts val="1417"/>
              </a:spcBef>
            </a:pPr>
            <a:r>
              <a:rPr lang="en-US" sz="2400" dirty="0">
                <a:solidFill>
                  <a:schemeClr val="accent1"/>
                </a:solidFill>
              </a:rPr>
              <a:t>Focus on high level items that the Client should leverage for their future work by themselves or perhaps for another Capstone team. </a:t>
            </a:r>
          </a:p>
          <a:p>
            <a:pPr marL="685800" indent="-457200">
              <a:spcBef>
                <a:spcPts val="1417"/>
              </a:spcBef>
            </a:pPr>
            <a:r>
              <a:rPr lang="en-US" sz="2400" dirty="0">
                <a:solidFill>
                  <a:schemeClr val="accent1"/>
                </a:solidFill>
              </a:rPr>
              <a:t>Use the SMART approach and make sure the items are actionable. For example, it would be tempting for software projects to indicate "fix bugs" but it can be safely assumed that if the work is continued, any important bugs would automatically be addressed.</a:t>
            </a:r>
          </a:p>
          <a:p>
            <a:pPr marL="685800" indent="-457200">
              <a:spcBef>
                <a:spcPts val="1417"/>
              </a:spcBef>
            </a:pPr>
            <a:r>
              <a:rPr lang="en-US" sz="2400" dirty="0">
                <a:solidFill>
                  <a:schemeClr val="accent1"/>
                </a:solidFill>
              </a:rPr>
              <a:t>Focus on new or extended functionality, alternative solutions that should be explored, design improvements that might yield better results, etc.</a:t>
            </a:r>
          </a:p>
        </p:txBody>
      </p:sp>
      <p:sp>
        <p:nvSpPr>
          <p:cNvPr id="4" name="PlaceHolder 3"/>
          <p:cNvSpPr>
            <a:spLocks noGrp="1"/>
          </p:cNvSpPr>
          <p:nvPr>
            <p:ph type="ftr" idx="5"/>
          </p:nvPr>
        </p:nvSpPr>
        <p:spPr/>
        <p:txBody>
          <a:bodyPr/>
          <a:lstStyle/>
          <a:p>
            <a:r>
              <a:t>Project Name (change in Header &amp; Footer and check “apply to all”)</a:t>
            </a:r>
          </a:p>
        </p:txBody>
      </p:sp>
      <p:sp>
        <p:nvSpPr>
          <p:cNvPr id="5" name="PlaceHolder 4"/>
          <p:cNvSpPr>
            <a:spLocks noGrp="1"/>
          </p:cNvSpPr>
          <p:nvPr>
            <p:ph type="sldNum" idx="6"/>
          </p:nvPr>
        </p:nvSpPr>
        <p:spPr/>
        <p:txBody>
          <a:bodyPr/>
          <a:lstStyle/>
          <a:p>
            <a:fld id="{32C83B3C-6EFA-4B1F-A66E-D0A006E7AE5B}" type="slidenum">
              <a:rPr/>
              <a:t>9</a:t>
            </a:fld>
            <a:endParaRPr/>
          </a:p>
        </p:txBody>
      </p:sp>
      <p:sp>
        <p:nvSpPr>
          <p:cNvPr id="6" name="PlaceHolder 5"/>
          <p:cNvSpPr>
            <a:spLocks noGrp="1"/>
          </p:cNvSpPr>
          <p:nvPr>
            <p:ph type="dt" idx="4"/>
          </p:nvPr>
        </p:nvSpPr>
        <p:spPr/>
        <p:txBody>
          <a:bodyPr/>
          <a:lstStyle/>
          <a:p>
            <a:fld id="{122714AD-904A-4047-B91B-325079DBBBC4}" type="datetime1">
              <a:rPr lang="en-US"/>
              <a:t>7/7/2025</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733</TotalTime>
  <Words>981</Words>
  <Application>Microsoft Office PowerPoint</Application>
  <PresentationFormat>Widescreen</PresentationFormat>
  <Paragraphs>115</Paragraphs>
  <Slides>12</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Calibri</vt:lpstr>
      <vt:lpstr>Calibri Light</vt:lpstr>
      <vt:lpstr>Symbol</vt:lpstr>
      <vt:lpstr>Times New Roman</vt:lpstr>
      <vt:lpstr>Wingdings</vt:lpstr>
      <vt:lpstr>Office Theme</vt:lpstr>
      <vt:lpstr>Office Theme</vt:lpstr>
      <vt:lpstr>Project Name</vt:lpstr>
      <vt:lpstr>Agenda</vt:lpstr>
      <vt:lpstr>Project Overview</vt:lpstr>
      <vt:lpstr>Final Engineering Definition</vt:lpstr>
      <vt:lpstr>Final System Architecture</vt:lpstr>
      <vt:lpstr>Subsystem(block) name – Design/Implementation/Evaluation </vt:lpstr>
      <vt:lpstr>Overall System Evaluation</vt:lpstr>
      <vt:lpstr>Accomplishments / Open Issues</vt:lpstr>
      <vt:lpstr>Conclusions / Recommendations</vt:lpstr>
      <vt:lpstr> Demonstrations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subject/>
  <dc:creator>Anderson, Mark</dc:creator>
  <dc:description/>
  <cp:lastModifiedBy>Natarajan, Kannathal</cp:lastModifiedBy>
  <cp:revision>26</cp:revision>
  <cp:lastPrinted>2023-07-27T14:43:55Z</cp:lastPrinted>
  <dcterms:created xsi:type="dcterms:W3CDTF">2023-06-06T17:56:44Z</dcterms:created>
  <dcterms:modified xsi:type="dcterms:W3CDTF">2025-07-07T18:21:38Z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Widescreen</vt:lpwstr>
  </property>
  <property fmtid="{D5CDD505-2E9C-101B-9397-08002B2CF9AE}" pid="4" name="Slides">
    <vt:i4>5</vt:i4>
  </property>
</Properties>
</file>