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1" r:id="rId2"/>
    <p:sldId id="267" r:id="rId3"/>
    <p:sldId id="257" r:id="rId4"/>
    <p:sldId id="261" r:id="rId5"/>
    <p:sldId id="258" r:id="rId6"/>
    <p:sldId id="259" r:id="rId7"/>
    <p:sldId id="265" r:id="rId8"/>
    <p:sldId id="260" r:id="rId9"/>
    <p:sldId id="264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83DCF-0907-4B5D-834C-0B0BCB6C1B4D}" v="2" dt="2024-08-21T12:49:01.174"/>
    <p1510:client id="{D0703744-52D1-4471-87EA-506C7783139D}" v="1" dt="2024-08-21T12:42:11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8" autoAdjust="0"/>
    <p:restoredTop sz="94684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d DeBoer" userId="rI5b/7zCyGN64jcbbWWiSYcBlcZKBkp8MeWbFP5P5ZM=" providerId="None" clId="Web-{FF2392B6-0066-40DB-98DF-BB47CDA58939}"/>
    <pc:docChg chg="modSld">
      <pc:chgData name="Brad DeBoer" userId="rI5b/7zCyGN64jcbbWWiSYcBlcZKBkp8MeWbFP5P5ZM=" providerId="None" clId="Web-{FF2392B6-0066-40DB-98DF-BB47CDA58939}" dt="2024-06-26T15:51:34.058" v="55" actId="20577"/>
      <pc:docMkLst>
        <pc:docMk/>
      </pc:docMkLst>
      <pc:sldChg chg="modSp">
        <pc:chgData name="Brad DeBoer" userId="rI5b/7zCyGN64jcbbWWiSYcBlcZKBkp8MeWbFP5P5ZM=" providerId="None" clId="Web-{FF2392B6-0066-40DB-98DF-BB47CDA58939}" dt="2024-06-26T15:41:39.478" v="8" actId="20577"/>
        <pc:sldMkLst>
          <pc:docMk/>
          <pc:sldMk cId="1216760014" sldId="256"/>
        </pc:sldMkLst>
        <pc:spChg chg="mod">
          <ac:chgData name="Brad DeBoer" userId="rI5b/7zCyGN64jcbbWWiSYcBlcZKBkp8MeWbFP5P5ZM=" providerId="None" clId="Web-{FF2392B6-0066-40DB-98DF-BB47CDA58939}" dt="2024-06-26T15:41:39.478" v="8" actId="20577"/>
          <ac:spMkLst>
            <pc:docMk/>
            <pc:sldMk cId="1216760014" sldId="256"/>
            <ac:spMk id="2" creationId="{00000000-0000-0000-0000-000000000000}"/>
          </ac:spMkLst>
        </pc:spChg>
      </pc:sldChg>
      <pc:sldChg chg="modSp">
        <pc:chgData name="Brad DeBoer" userId="rI5b/7zCyGN64jcbbWWiSYcBlcZKBkp8MeWbFP5P5ZM=" providerId="None" clId="Web-{FF2392B6-0066-40DB-98DF-BB47CDA58939}" dt="2024-06-26T15:51:34.058" v="55" actId="20577"/>
        <pc:sldMkLst>
          <pc:docMk/>
          <pc:sldMk cId="3831855302" sldId="264"/>
        </pc:sldMkLst>
        <pc:spChg chg="mod">
          <ac:chgData name="Brad DeBoer" userId="rI5b/7zCyGN64jcbbWWiSYcBlcZKBkp8MeWbFP5P5ZM=" providerId="None" clId="Web-{FF2392B6-0066-40DB-98DF-BB47CDA58939}" dt="2024-06-26T15:51:34.058" v="55" actId="2057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name="Aren Paster" userId="gc8yRnc2xI7d4wdiZNZosttmCtl+iWKinEGHmDSP3as=" providerId="None" clId="Web-{69C883CF-1044-4DB5-ADC0-B93E6AD8D240}"/>
    <pc:docChg chg="addSld modSld">
      <pc:chgData name="Aren Paster" userId="gc8yRnc2xI7d4wdiZNZosttmCtl+iWKinEGHmDSP3as=" providerId="None" clId="Web-{69C883CF-1044-4DB5-ADC0-B93E6AD8D240}" dt="2024-08-08T19:44:18.081" v="104" actId="20577"/>
      <pc:docMkLst>
        <pc:docMk/>
      </pc:docMkLst>
      <pc:sldChg chg="modSp">
        <pc:chgData name="Aren Paster" userId="gc8yRnc2xI7d4wdiZNZosttmCtl+iWKinEGHmDSP3as=" providerId="None" clId="Web-{69C883CF-1044-4DB5-ADC0-B93E6AD8D240}" dt="2024-08-08T19:41:58.909" v="53" actId="20577"/>
        <pc:sldMkLst>
          <pc:docMk/>
          <pc:sldMk cId="3886603171" sldId="260"/>
        </pc:sldMkLst>
        <pc:spChg chg="mod">
          <ac:chgData name="Aren Paster" userId="gc8yRnc2xI7d4wdiZNZosttmCtl+iWKinEGHmDSP3as=" providerId="None" clId="Web-{69C883CF-1044-4DB5-ADC0-B93E6AD8D240}" dt="2024-08-08T19:41:58.909" v="53" actId="20577"/>
          <ac:spMkLst>
            <pc:docMk/>
            <pc:sldMk cId="3886603171" sldId="260"/>
            <ac:spMk id="2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40:52.675" v="37" actId="20577"/>
        <pc:sldMkLst>
          <pc:docMk/>
          <pc:sldMk cId="80690526" sldId="261"/>
        </pc:sldMkLst>
        <pc:spChg chg="mod">
          <ac:chgData name="Aren Paster" userId="gc8yRnc2xI7d4wdiZNZosttmCtl+iWKinEGHmDSP3as=" providerId="None" clId="Web-{69C883CF-1044-4DB5-ADC0-B93E6AD8D240}" dt="2024-08-08T19:40:52.675" v="37" actId="20577"/>
          <ac:spMkLst>
            <pc:docMk/>
            <pc:sldMk cId="80690526" sldId="261"/>
            <ac:spMk id="4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44:18.081" v="104" actId="20577"/>
        <pc:sldMkLst>
          <pc:docMk/>
          <pc:sldMk cId="1102594975" sldId="263"/>
        </pc:sldMkLst>
        <pc:spChg chg="mod">
          <ac:chgData name="Aren Paster" userId="gc8yRnc2xI7d4wdiZNZosttmCtl+iWKinEGHmDSP3as=" providerId="None" clId="Web-{69C883CF-1044-4DB5-ADC0-B93E6AD8D240}" dt="2024-08-08T19:44:18.081" v="104" actId="20577"/>
          <ac:spMkLst>
            <pc:docMk/>
            <pc:sldMk cId="1102594975" sldId="263"/>
            <ac:spMk id="5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39:59.112" v="22" actId="20577"/>
        <pc:sldMkLst>
          <pc:docMk/>
          <pc:sldMk cId="3831855302" sldId="264"/>
        </pc:sldMkLst>
        <pc:spChg chg="mod">
          <ac:chgData name="Aren Paster" userId="gc8yRnc2xI7d4wdiZNZosttmCtl+iWKinEGHmDSP3as=" providerId="None" clId="Web-{69C883CF-1044-4DB5-ADC0-B93E6AD8D240}" dt="2024-08-08T19:39:59.112" v="22" actId="20577"/>
          <ac:spMkLst>
            <pc:docMk/>
            <pc:sldMk cId="3831855302" sldId="264"/>
            <ac:spMk id="3" creationId="{00000000-0000-0000-0000-000000000000}"/>
          </ac:spMkLst>
        </pc:spChg>
      </pc:sldChg>
      <pc:sldChg chg="modSp add replId">
        <pc:chgData name="Aren Paster" userId="gc8yRnc2xI7d4wdiZNZosttmCtl+iWKinEGHmDSP3as=" providerId="None" clId="Web-{69C883CF-1044-4DB5-ADC0-B93E6AD8D240}" dt="2024-08-08T19:41:34.675" v="44" actId="20577"/>
        <pc:sldMkLst>
          <pc:docMk/>
          <pc:sldMk cId="2177133404" sldId="265"/>
        </pc:sldMkLst>
        <pc:spChg chg="mod">
          <ac:chgData name="Aren Paster" userId="gc8yRnc2xI7d4wdiZNZosttmCtl+iWKinEGHmDSP3as=" providerId="None" clId="Web-{69C883CF-1044-4DB5-ADC0-B93E6AD8D240}" dt="2024-08-08T19:41:34.675" v="44" actId="20577"/>
          <ac:spMkLst>
            <pc:docMk/>
            <pc:sldMk cId="2177133404" sldId="265"/>
            <ac:spMk id="2" creationId="{00000000-0000-0000-0000-000000000000}"/>
          </ac:spMkLst>
        </pc:spChg>
      </pc:sldChg>
    </pc:docChg>
  </pc:docChgLst>
  <pc:docChgLst>
    <pc:chgData userId="337712315_tp_box_2" providerId="OAuth2" clId="{8FB82952-6214-4754-89CD-71A4501249E2}"/>
    <pc:docChg chg="undo custSel modSld modMainMaster">
      <pc:chgData name="" userId="337712315_tp_box_2" providerId="OAuth2" clId="{8FB82952-6214-4754-89CD-71A4501249E2}" dt="2024-08-15T14:43:35.840" v="2"/>
      <pc:docMkLst>
        <pc:docMk/>
      </pc:docMkLst>
      <pc:sldChg chg="addSp delSp mod">
        <pc:chgData name="" userId="337712315_tp_box_2" providerId="OAuth2" clId="{8FB82952-6214-4754-89CD-71A4501249E2}" dt="2024-08-15T14:43:04.728" v="1" actId="22"/>
        <pc:sldMkLst>
          <pc:docMk/>
          <pc:sldMk cId="1216760014" sldId="256"/>
        </pc:sldMkLst>
        <pc:spChg chg="add del">
          <ac:chgData name="" userId="337712315_tp_box_2" providerId="OAuth2" clId="{8FB82952-6214-4754-89CD-71A4501249E2}" dt="2024-08-15T14:43:04.728" v="1" actId="22"/>
          <ac:spMkLst>
            <pc:docMk/>
            <pc:sldMk cId="1216760014" sldId="256"/>
            <ac:spMk id="7" creationId="{4CF7C527-56EB-55DC-232A-4EF97CA4ABAC}"/>
          </ac:spMkLst>
        </pc:spChg>
      </pc:sldChg>
      <pc:sldMasterChg chg="addSp modSp">
        <pc:chgData name="" userId="337712315_tp_box_2" providerId="OAuth2" clId="{8FB82952-6214-4754-89CD-71A4501249E2}" dt="2024-08-15T14:43:35.840" v="2"/>
        <pc:sldMasterMkLst>
          <pc:docMk/>
          <pc:sldMasterMk cId="2386678855" sldId="2147483648"/>
        </pc:sldMasterMkLst>
        <pc:spChg chg="add mod">
          <ac:chgData name="" userId="337712315_tp_box_2" providerId="OAuth2" clId="{8FB82952-6214-4754-89CD-71A4501249E2}" dt="2024-08-15T14:43:35.840" v="2"/>
          <ac:spMkLst>
            <pc:docMk/>
            <pc:sldMasterMk cId="2386678855" sldId="2147483648"/>
            <ac:spMk id="8" creationId="{B6FBA476-1E6C-B9CB-51DA-79C27B2D03E5}"/>
          </ac:spMkLst>
        </pc:spChg>
        <pc:picChg chg="add mod">
          <ac:chgData name="" userId="337712315_tp_box_2" providerId="OAuth2" clId="{8FB82952-6214-4754-89CD-71A4501249E2}" dt="2024-08-15T14:43:35.840" v="2"/>
          <ac:picMkLst>
            <pc:docMk/>
            <pc:sldMasterMk cId="2386678855" sldId="2147483648"/>
            <ac:picMk id="7" creationId="{B0F24DFF-5E42-6866-A343-20B18168F167}"/>
          </ac:picMkLst>
        </pc:picChg>
      </pc:sldMasterChg>
    </pc:docChg>
  </pc:docChgLst>
  <pc:docChgLst>
    <pc:chgData name="Brad DeBoer" userId="rI5b/7zCyGN64jcbbWWiSYcBlcZKBkp8MeWbFP5P5ZM=" providerId="None" clId="Web-{2CD1A905-8368-46EB-BC7C-EC60CA39D63E}"/>
    <pc:docChg chg="modSld">
      <pc:chgData name="Brad DeBoer" userId="rI5b/7zCyGN64jcbbWWiSYcBlcZKBkp8MeWbFP5P5ZM=" providerId="None" clId="Web-{2CD1A905-8368-46EB-BC7C-EC60CA39D63E}" dt="2024-06-26T15:37:58.238" v="7" actId="20577"/>
      <pc:docMkLst>
        <pc:docMk/>
      </pc:docMkLst>
      <pc:sldChg chg="modSp">
        <pc:chgData name="Brad DeBoer" userId="rI5b/7zCyGN64jcbbWWiSYcBlcZKBkp8MeWbFP5P5ZM=" providerId="None" clId="Web-{2CD1A905-8368-46EB-BC7C-EC60CA39D63E}" dt="2024-06-26T15:37:58.238" v="7" actId="20577"/>
        <pc:sldMkLst>
          <pc:docMk/>
          <pc:sldMk cId="1216760014" sldId="256"/>
        </pc:sldMkLst>
        <pc:spChg chg="mod">
          <ac:chgData name="Brad DeBoer" userId="rI5b/7zCyGN64jcbbWWiSYcBlcZKBkp8MeWbFP5P5ZM=" providerId="None" clId="Web-{2CD1A905-8368-46EB-BC7C-EC60CA39D63E}" dt="2024-06-26T15:37:58.238" v="7" actId="20577"/>
          <ac:spMkLst>
            <pc:docMk/>
            <pc:sldMk cId="1216760014" sldId="256"/>
            <ac:spMk id="2" creationId="{00000000-0000-0000-0000-000000000000}"/>
          </ac:spMkLst>
        </pc:spChg>
      </pc:sldChg>
    </pc:docChg>
  </pc:docChgLst>
  <pc:docChgLst>
    <pc:chgData name="Aren Paster" userId="gc8yRnc2xI7d4wdiZNZosttmCtl+iWKinEGHmDSP3as=" providerId="None" clId="Web-{D8288A8E-2E38-44ED-B3E3-F1B7A1CC21BA}"/>
    <pc:docChg chg="modSld">
      <pc:chgData name="Aren Paster" userId="gc8yRnc2xI7d4wdiZNZosttmCtl+iWKinEGHmDSP3as=" providerId="None" clId="Web-{D8288A8E-2E38-44ED-B3E3-F1B7A1CC21BA}" dt="2024-08-14T19:08:39.134" v="34" actId="20577"/>
      <pc:docMkLst>
        <pc:docMk/>
      </pc:docMkLst>
      <pc:sldChg chg="addSp modSp">
        <pc:chgData name="Aren Paster" userId="gc8yRnc2xI7d4wdiZNZosttmCtl+iWKinEGHmDSP3as=" providerId="None" clId="Web-{D8288A8E-2E38-44ED-B3E3-F1B7A1CC21BA}" dt="2024-08-14T19:07:48.399" v="30" actId="20577"/>
        <pc:sldMkLst>
          <pc:docMk/>
          <pc:sldMk cId="1216760014" sldId="256"/>
        </pc:sldMkLst>
        <pc:spChg chg="mod">
          <ac:chgData name="Aren Paster" userId="gc8yRnc2xI7d4wdiZNZosttmCtl+iWKinEGHmDSP3as=" providerId="None" clId="Web-{D8288A8E-2E38-44ED-B3E3-F1B7A1CC21BA}" dt="2024-08-14T19:07:48.399" v="30" actId="20577"/>
          <ac:spMkLst>
            <pc:docMk/>
            <pc:sldMk cId="1216760014" sldId="256"/>
            <ac:spMk id="3" creationId="{00000000-0000-0000-0000-000000000000}"/>
          </ac:spMkLst>
        </pc:spChg>
        <pc:spChg chg="add mod">
          <ac:chgData name="Aren Paster" userId="gc8yRnc2xI7d4wdiZNZosttmCtl+iWKinEGHmDSP3as=" providerId="None" clId="Web-{D8288A8E-2E38-44ED-B3E3-F1B7A1CC21BA}" dt="2024-08-14T19:07:14.570" v="16"/>
          <ac:spMkLst>
            <pc:docMk/>
            <pc:sldMk cId="1216760014" sldId="256"/>
            <ac:spMk id="5" creationId="{F1213EFB-BC64-707D-D46E-F3F64A77D5F4}"/>
          </ac:spMkLst>
        </pc:spChg>
      </pc:sldChg>
      <pc:sldChg chg="modSp">
        <pc:chgData name="Aren Paster" userId="gc8yRnc2xI7d4wdiZNZosttmCtl+iWKinEGHmDSP3as=" providerId="None" clId="Web-{D8288A8E-2E38-44ED-B3E3-F1B7A1CC21BA}" dt="2024-08-14T19:08:39.134" v="34" actId="20577"/>
        <pc:sldMkLst>
          <pc:docMk/>
          <pc:sldMk cId="1102594975" sldId="263"/>
        </pc:sldMkLst>
        <pc:spChg chg="mod">
          <ac:chgData name="Aren Paster" userId="gc8yRnc2xI7d4wdiZNZosttmCtl+iWKinEGHmDSP3as=" providerId="None" clId="Web-{D8288A8E-2E38-44ED-B3E3-F1B7A1CC21BA}" dt="2024-08-14T19:08:39.134" v="34" actId="20577"/>
          <ac:spMkLst>
            <pc:docMk/>
            <pc:sldMk cId="1102594975" sldId="263"/>
            <ac:spMk id="5" creationId="{00000000-0000-0000-0000-000000000000}"/>
          </ac:spMkLst>
        </pc:spChg>
      </pc:sldChg>
    </pc:docChg>
  </pc:docChgLst>
  <pc:docChgLst>
    <pc:chgData userId="337712315_tp_box_2" providerId="OAuth2" clId="{D0703744-52D1-4471-87EA-506C7783139D}"/>
    <pc:docChg chg="custSel modSld">
      <pc:chgData name="" userId="337712315_tp_box_2" providerId="OAuth2" clId="{D0703744-52D1-4471-87EA-506C7783139D}" dt="2024-08-21T12:43:10.191" v="12" actId="20577"/>
      <pc:docMkLst>
        <pc:docMk/>
      </pc:docMkLst>
      <pc:sldChg chg="delSp modSp mod">
        <pc:chgData name="" userId="337712315_tp_box_2" providerId="OAuth2" clId="{D0703744-52D1-4471-87EA-506C7783139D}" dt="2024-08-21T12:41:26.593" v="2" actId="478"/>
        <pc:sldMkLst>
          <pc:docMk/>
          <pc:sldMk cId="1216760014" sldId="256"/>
        </pc:sldMkLst>
        <pc:spChg chg="del">
          <ac:chgData name="" userId="337712315_tp_box_2" providerId="OAuth2" clId="{D0703744-52D1-4471-87EA-506C7783139D}" dt="2024-08-21T12:40:40.447" v="0" actId="478"/>
          <ac:spMkLst>
            <pc:docMk/>
            <pc:sldMk cId="1216760014" sldId="256"/>
            <ac:spMk id="4" creationId="{00000000-0000-0000-0000-000000000000}"/>
          </ac:spMkLst>
        </pc:spChg>
        <pc:spChg chg="del mod">
          <ac:chgData name="" userId="337712315_tp_box_2" providerId="OAuth2" clId="{D0703744-52D1-4471-87EA-506C7783139D}" dt="2024-08-21T12:41:26.593" v="2" actId="478"/>
          <ac:spMkLst>
            <pc:docMk/>
            <pc:sldMk cId="1216760014" sldId="256"/>
            <ac:spMk id="5" creationId="{F1213EFB-BC64-707D-D46E-F3F64A77D5F4}"/>
          </ac:spMkLst>
        </pc:spChg>
      </pc:sldChg>
      <pc:sldChg chg="modSp mod">
        <pc:chgData name="" userId="337712315_tp_box_2" providerId="OAuth2" clId="{D0703744-52D1-4471-87EA-506C7783139D}" dt="2024-08-21T12:43:10.191" v="12" actId="20577"/>
        <pc:sldMkLst>
          <pc:docMk/>
          <pc:sldMk cId="1102594975" sldId="263"/>
        </pc:sldMkLst>
        <pc:spChg chg="mod">
          <ac:chgData name="" userId="337712315_tp_box_2" providerId="OAuth2" clId="{D0703744-52D1-4471-87EA-506C7783139D}" dt="2024-08-21T12:43:10.191" v="12" actId="20577"/>
          <ac:spMkLst>
            <pc:docMk/>
            <pc:sldMk cId="1102594975" sldId="263"/>
            <ac:spMk id="5" creationId="{00000000-0000-0000-0000-000000000000}"/>
          </ac:spMkLst>
        </pc:spChg>
      </pc:sldChg>
      <pc:sldChg chg="modSp mod">
        <pc:chgData name="" userId="337712315_tp_box_2" providerId="OAuth2" clId="{D0703744-52D1-4471-87EA-506C7783139D}" dt="2024-08-21T12:42:46.822" v="3" actId="207"/>
        <pc:sldMkLst>
          <pc:docMk/>
          <pc:sldMk cId="3831855302" sldId="264"/>
        </pc:sldMkLst>
        <pc:spChg chg="mod">
          <ac:chgData name="" userId="337712315_tp_box_2" providerId="OAuth2" clId="{D0703744-52D1-4471-87EA-506C7783139D}" dt="2024-08-21T12:42:46.822" v="3" actId="20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name="Mark Anderson" userId="xV7mbVvvbI1/5coEOt3THXj1tLNi9WmIwQNFQW4Ulf4=" providerId="None" clId="Web-{6BB68EC1-9E9D-4DA2-A059-70743F8C7B83}"/>
    <pc:docChg chg="modSld">
      <pc:chgData name="Mark Anderson" userId="xV7mbVvvbI1/5coEOt3THXj1tLNi9WmIwQNFQW4Ulf4=" providerId="None" clId="Web-{6BB68EC1-9E9D-4DA2-A059-70743F8C7B83}" dt="2024-06-26T15:45:42.748" v="172" actId="20577"/>
      <pc:docMkLst>
        <pc:docMk/>
      </pc:docMkLst>
      <pc:sldChg chg="addSp modSp mod modShow">
        <pc:chgData name="Mark Anderson" userId="xV7mbVvvbI1/5coEOt3THXj1tLNi9WmIwQNFQW4Ulf4=" providerId="None" clId="Web-{6BB68EC1-9E9D-4DA2-A059-70743F8C7B83}" dt="2024-06-26T15:44:49.777" v="123"/>
        <pc:sldMkLst>
          <pc:docMk/>
          <pc:sldMk cId="1654762549" sldId="257"/>
        </pc:sldMkLst>
        <pc:spChg chg="mod">
          <ac:chgData name="Mark Anderson" userId="xV7mbVvvbI1/5coEOt3THXj1tLNi9WmIwQNFQW4Ulf4=" providerId="None" clId="Web-{6BB68EC1-9E9D-4DA2-A059-70743F8C7B83}" dt="2024-06-26T15:43:05.571" v="54" actId="20577"/>
          <ac:spMkLst>
            <pc:docMk/>
            <pc:sldMk cId="1654762549" sldId="257"/>
            <ac:spMk id="3" creationId="{00000000-0000-0000-0000-000000000000}"/>
          </ac:spMkLst>
        </pc:spChg>
        <pc:graphicFrameChg chg="add mod modGraphic">
          <ac:chgData name="Mark Anderson" userId="xV7mbVvvbI1/5coEOt3THXj1tLNi9WmIwQNFQW4Ulf4=" providerId="None" clId="Web-{6BB68EC1-9E9D-4DA2-A059-70743F8C7B83}" dt="2024-06-26T15:44:49.777" v="123"/>
          <ac:graphicFrameMkLst>
            <pc:docMk/>
            <pc:sldMk cId="1654762549" sldId="257"/>
            <ac:graphicFrameMk id="4" creationId="{98DBB4D1-4B74-B8D3-C81A-C41B248C341B}"/>
          </ac:graphicFrameMkLst>
        </pc:graphicFrameChg>
      </pc:sldChg>
      <pc:sldChg chg="modSp">
        <pc:chgData name="Mark Anderson" userId="xV7mbVvvbI1/5coEOt3THXj1tLNi9WmIwQNFQW4Ulf4=" providerId="None" clId="Web-{6BB68EC1-9E9D-4DA2-A059-70743F8C7B83}" dt="2024-06-26T15:45:42.748" v="172" actId="20577"/>
        <pc:sldMkLst>
          <pc:docMk/>
          <pc:sldMk cId="3831855302" sldId="264"/>
        </pc:sldMkLst>
        <pc:spChg chg="mod">
          <ac:chgData name="Mark Anderson" userId="xV7mbVvvbI1/5coEOt3THXj1tLNi9WmIwQNFQW4Ulf4=" providerId="None" clId="Web-{6BB68EC1-9E9D-4DA2-A059-70743F8C7B83}" dt="2024-06-26T15:45:42.748" v="172" actId="2057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userId="337712315_tp_box_2" providerId="OAuth2" clId="{89583DCF-0907-4B5D-834C-0B0BCB6C1B4D}"/>
    <pc:docChg chg="custSel addSld delSld modSld">
      <pc:chgData name="" userId="337712315_tp_box_2" providerId="OAuth2" clId="{89583DCF-0907-4B5D-834C-0B0BCB6C1B4D}" dt="2024-08-21T12:49:20.587" v="144" actId="20577"/>
      <pc:docMkLst>
        <pc:docMk/>
      </pc:docMkLst>
      <pc:sldChg chg="addSp modSp del mod">
        <pc:chgData name="" userId="337712315_tp_box_2" providerId="OAuth2" clId="{89583DCF-0907-4B5D-834C-0B0BCB6C1B4D}" dt="2024-08-21T12:49:03.173" v="72" actId="47"/>
        <pc:sldMkLst>
          <pc:docMk/>
          <pc:sldMk cId="1216760014" sldId="256"/>
        </pc:sldMkLst>
        <pc:spChg chg="mod">
          <ac:chgData name="" userId="337712315_tp_box_2" providerId="OAuth2" clId="{89583DCF-0907-4B5D-834C-0B0BCB6C1B4D}" dt="2024-08-21T12:48:13.161" v="64" actId="14100"/>
          <ac:spMkLst>
            <pc:docMk/>
            <pc:sldMk cId="1216760014" sldId="256"/>
            <ac:spMk id="2" creationId="{00000000-0000-0000-0000-000000000000}"/>
          </ac:spMkLst>
        </pc:spChg>
        <pc:spChg chg="mod">
          <ac:chgData name="" userId="337712315_tp_box_2" providerId="OAuth2" clId="{89583DCF-0907-4B5D-834C-0B0BCB6C1B4D}" dt="2024-08-21T12:48:52.170" v="70" actId="27636"/>
          <ac:spMkLst>
            <pc:docMk/>
            <pc:sldMk cId="1216760014" sldId="256"/>
            <ac:spMk id="3" creationId="{00000000-0000-0000-0000-000000000000}"/>
          </ac:spMkLst>
        </pc:spChg>
        <pc:spChg chg="add mod">
          <ac:chgData name="" userId="337712315_tp_box_2" providerId="OAuth2" clId="{89583DCF-0907-4B5D-834C-0B0BCB6C1B4D}" dt="2024-08-21T12:43:56.126" v="0"/>
          <ac:spMkLst>
            <pc:docMk/>
            <pc:sldMk cId="1216760014" sldId="256"/>
            <ac:spMk id="4" creationId="{FC1027E1-A0D4-0631-13CE-88150D63B931}"/>
          </ac:spMkLst>
        </pc:spChg>
      </pc:sldChg>
      <pc:sldChg chg="modSp add mod">
        <pc:chgData name="" userId="337712315_tp_box_2" providerId="OAuth2" clId="{89583DCF-0907-4B5D-834C-0B0BCB6C1B4D}" dt="2024-08-21T12:49:20.587" v="144" actId="20577"/>
        <pc:sldMkLst>
          <pc:docMk/>
          <pc:sldMk cId="1303363632" sldId="271"/>
        </pc:sldMkLst>
        <pc:spChg chg="mod">
          <ac:chgData name="" userId="337712315_tp_box_2" providerId="OAuth2" clId="{89583DCF-0907-4B5D-834C-0B0BCB6C1B4D}" dt="2024-08-21T12:49:20.587" v="144" actId="20577"/>
          <ac:spMkLst>
            <pc:docMk/>
            <pc:sldMk cId="1303363632" sldId="27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0FFA3-1413-41AC-9305-2D925077FD81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5B1D9-0616-4D9A-B4B0-74E1714CC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6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FD00-7F47-4CEB-B3E8-29B072EDDA3D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6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20D2-2947-4DC8-9327-E5C788C687B5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8339E-2256-4361-BCAA-7F253734569C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2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C3D95-D786-4A76-B943-C09844DF45C9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6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930B-3E46-4362-A76A-C64C352A4B7F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3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4C0F-A35F-49A8-96D5-2C0E7EE74444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D416-C6C1-4E3D-AC09-D9EB00517822}" type="datetime1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2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CF9D-5BBA-4979-B265-2E307C752EF8}" type="datetime1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7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4702-FDCB-4974-AE44-CFE2B31FC563}" type="datetime1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1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2AB6-7615-49FE-AD27-22079E557AD3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1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6DD1-6607-4084-8AAA-43C749085F2B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4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14D4B-FF75-4A85-8005-025EA9A963C6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90B2-CC42-4BE3-80C7-DC16140DE34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F24DFF-5E42-6866-A343-20B18168F1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FBA476-1E6C-B9CB-51DA-79C27B2D03E5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8667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1 – Project Kickoff 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b="1" dirty="0"/>
              <a:t>01/18/2012</a:t>
            </a:r>
            <a:endParaRPr lang="en-US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637E3-7F0A-93ED-DB3C-554E409BD52D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https://designlab.eng.rpi.edu/edn/projects/capstone-support-dev/wiki/Client_Meeting_1</a:t>
            </a:r>
            <a:r>
              <a:rPr lang="en-US" sz="14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05DDDE-056D-1DDB-B563-30B47043CFEA}"/>
              </a:ext>
            </a:extLst>
          </p:cNvPr>
          <p:cNvSpPr txBox="1"/>
          <p:nvPr/>
        </p:nvSpPr>
        <p:spPr>
          <a:xfrm>
            <a:off x="119374" y="2753218"/>
            <a:ext cx="4004573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BEFORE submitting, delete text boxes and ALL instructions (in blue text) throughout this document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2269C-6733-BAA3-D91A-EA9BB960AD78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Insert Client logo on 1</a:t>
            </a:r>
            <a:r>
              <a:rPr lang="en-US" baseline="30000" dirty="0">
                <a:solidFill>
                  <a:schemeClr val="accent1"/>
                </a:solidFill>
              </a:rPr>
              <a:t>st</a:t>
            </a:r>
            <a:r>
              <a:rPr lang="en-US" dirty="0">
                <a:solidFill>
                  <a:schemeClr val="accent1"/>
                </a:solidFill>
              </a:rPr>
              <a:t> slide of Slide Master</a:t>
            </a:r>
            <a:endParaRPr lang="en-US" sz="1400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140D7B-01FD-B58F-B322-CA588BD59BBC}"/>
              </a:ext>
            </a:extLst>
          </p:cNvPr>
          <p:cNvCxnSpPr>
            <a:stCxn id="6" idx="1"/>
          </p:cNvCxnSpPr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689101"/>
            <a:ext cx="10515600" cy="1844675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Ask client questions about what we think we don’t already know…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7B9FC8-108C-ED14-2A69-49E02E91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740E25-94CD-B1D9-7C90-116D8CB526A6}"/>
              </a:ext>
            </a:extLst>
          </p:cNvPr>
          <p:cNvSpPr txBox="1"/>
          <p:nvPr/>
        </p:nvSpPr>
        <p:spPr>
          <a:xfrm>
            <a:off x="6807201" y="4431714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2537327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for Client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Team should discuss and narrow down to </a:t>
            </a:r>
            <a:r>
              <a:rPr lang="en-US" b="1" dirty="0">
                <a:solidFill>
                  <a:schemeClr val="accent1"/>
                </a:solidFill>
              </a:rPr>
              <a:t>5 key questions</a:t>
            </a:r>
            <a:r>
              <a:rPr lang="en-US" dirty="0">
                <a:solidFill>
                  <a:schemeClr val="accent1"/>
                </a:solidFill>
              </a:rPr>
              <a:t> to help define problem/technology/needs/etc...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List questions on this slide so the team remembers to ask them all during meeting.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Number this list for easy reference during discussion.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B310CC-8936-67B8-05D3-5EFD7799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9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 Member Introduction</a:t>
            </a:r>
          </a:p>
          <a:p>
            <a:r>
              <a:rPr lang="en-US" dirty="0"/>
              <a:t>Project Overview</a:t>
            </a:r>
          </a:p>
          <a:p>
            <a:r>
              <a:rPr lang="en-US" dirty="0"/>
              <a:t>Project Statement</a:t>
            </a:r>
          </a:p>
          <a:p>
            <a:r>
              <a:rPr lang="en-US" dirty="0"/>
              <a:t>Long Term Objectives</a:t>
            </a:r>
          </a:p>
          <a:p>
            <a:r>
              <a:rPr lang="en-US" dirty="0"/>
              <a:t>Short Term (Semester) Objectives</a:t>
            </a:r>
          </a:p>
          <a:p>
            <a:r>
              <a:rPr lang="en-US" dirty="0"/>
              <a:t>Client Presentation of Project</a:t>
            </a:r>
          </a:p>
          <a:p>
            <a:r>
              <a:rPr lang="en-US" dirty="0"/>
              <a:t>Questions for Client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EBDA7A-21E0-BDB9-0610-1ECC3F5AF7CF}"/>
              </a:ext>
            </a:extLst>
          </p:cNvPr>
          <p:cNvSpPr txBox="1"/>
          <p:nvPr/>
        </p:nvSpPr>
        <p:spPr>
          <a:xfrm>
            <a:off x="6608313" y="2376028"/>
            <a:ext cx="4004573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Team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Take GOOD selfies and construct a current face sheet.</a:t>
            </a:r>
          </a:p>
          <a:p>
            <a:r>
              <a:rPr lang="en-US" dirty="0">
                <a:solidFill>
                  <a:schemeClr val="accent1"/>
                </a:solidFill>
              </a:rPr>
              <a:t>Put one face per cell with name, year and major in the same cell.</a:t>
            </a:r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DBB4D1-4B74-B8D3-C81A-C41B248C3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188793"/>
              </p:ext>
            </p:extLst>
          </p:nvPr>
        </p:nvGraphicFramePr>
        <p:xfrm>
          <a:off x="1087755" y="3056001"/>
          <a:ext cx="816864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160">
                  <a:extLst>
                    <a:ext uri="{9D8B030D-6E8A-4147-A177-3AD203B41FA5}">
                      <a16:colId xmlns:a16="http://schemas.microsoft.com/office/drawing/2014/main" val="582488961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1946764419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768137517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30399936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Face</a:t>
                      </a:r>
                    </a:p>
                    <a:p>
                      <a:pPr lvl="0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Name, year, major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2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09025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FBB00-610E-28EF-C8D9-ECF034E9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6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 the following slides, tell client what the team thinks they already know about project.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83DC2C-3CAF-C835-94CB-0B738363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15A3A-17B1-EC55-EE3C-35661955B864}"/>
              </a:ext>
            </a:extLst>
          </p:cNvPr>
          <p:cNvSpPr txBox="1"/>
          <p:nvPr/>
        </p:nvSpPr>
        <p:spPr>
          <a:xfrm>
            <a:off x="7251700" y="4972050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8069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Overview 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The team should present their current understanding of the overall project.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5189F-979D-5F15-04CC-ECB97AC7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6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Statement 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(High-level) Write 1-2 sentences describing what your team is going to do on the project this semester.</a:t>
            </a:r>
          </a:p>
          <a:p>
            <a:r>
              <a:rPr lang="en-US" dirty="0">
                <a:solidFill>
                  <a:srgbClr val="FF0000"/>
                </a:solidFill>
              </a:rPr>
              <a:t>After the meeting, incorporate client feedback into this slide and send the slides to the client. Present the updated information at the next meeting.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F5734-9510-4082-9E07-0BB1A1A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06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Thinking 1-5 years out, describe the team’s understanding of the client’s overall objectives for this project.</a:t>
            </a:r>
          </a:p>
          <a:p>
            <a:r>
              <a:rPr lang="en-US" dirty="0">
                <a:solidFill>
                  <a:srgbClr val="FF0000"/>
                </a:solidFill>
              </a:rPr>
              <a:t>After the meeting, incorporate client feedback into this slide and send the slides to the client. Present the updated information at the next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98EB0-AD4A-2E9C-DADB-25410D93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3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 Term (Semester)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(Bulleted List) Using the prior two slides as reference, list 4-5 objectives that the team intends to achieve </a:t>
            </a:r>
            <a:r>
              <a:rPr lang="en-US" u="sng" dirty="0">
                <a:solidFill>
                  <a:schemeClr val="accent1"/>
                </a:solidFill>
              </a:rPr>
              <a:t>this</a:t>
            </a:r>
            <a:r>
              <a:rPr lang="en-US" dirty="0">
                <a:solidFill>
                  <a:schemeClr val="accent1"/>
                </a:solidFill>
              </a:rPr>
              <a:t> semester.                      		 </a:t>
            </a:r>
            <a:r>
              <a:rPr lang="en-US" b="1" dirty="0">
                <a:solidFill>
                  <a:schemeClr val="accent1"/>
                </a:solidFill>
              </a:rPr>
              <a:t>Examples</a:t>
            </a:r>
            <a:r>
              <a:rPr lang="en-US" dirty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A prototype that demonstrates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A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B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C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Test Plan and Results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Code that performs the following functions: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X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Y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Z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Bill of Materials</a:t>
            </a:r>
          </a:p>
          <a:p>
            <a:pPr lvl="1"/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After the meeting, incorporate client feedback into this slide and send the slides to the client. Present the updated information at the next meeting.</a:t>
            </a:r>
          </a:p>
          <a:p>
            <a:pPr lvl="1"/>
            <a:endParaRPr lang="en-US" dirty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DC97C-2229-2D04-DC9F-17F0C2826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0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Client Presentation of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describe the project background and goals in their own words.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AFACB-0390-02B6-EAB9-24979665A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55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641</Words>
  <Application>Microsoft Office PowerPoint</Application>
  <PresentationFormat>Widescreen</PresentationFormat>
  <Paragraphs>95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 Theme</vt:lpstr>
      <vt:lpstr>Project Name</vt:lpstr>
      <vt:lpstr>Agenda</vt:lpstr>
      <vt:lpstr>Team Members</vt:lpstr>
      <vt:lpstr>In the following slides, tell client what the team thinks they already know about project.</vt:lpstr>
      <vt:lpstr>Project Overview (from project description)</vt:lpstr>
      <vt:lpstr>Project Statement (from project description)</vt:lpstr>
      <vt:lpstr>Long Term Objectives</vt:lpstr>
      <vt:lpstr>Short Term (Semester) Objectives</vt:lpstr>
      <vt:lpstr>Client Presentation of Project</vt:lpstr>
      <vt:lpstr>Ask client questions about what we think we don’t already know…</vt:lpstr>
      <vt:lpstr>Questions for Client</vt:lpstr>
    </vt:vector>
  </TitlesOfParts>
  <Company>Rensselaer Polytechnic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Kickoff Meeting</dc:title>
  <dc:creator>Anderson, Mark</dc:creator>
  <cp:lastModifiedBy>Natarajan, Kannathal</cp:lastModifiedBy>
  <cp:revision>51</cp:revision>
  <dcterms:created xsi:type="dcterms:W3CDTF">2024-06-26T15:25:47Z</dcterms:created>
  <dcterms:modified xsi:type="dcterms:W3CDTF">2025-07-07T17:44:24Z</dcterms:modified>
</cp:coreProperties>
</file>