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71" r:id="rId2"/>
    <p:sldId id="267" r:id="rId3"/>
    <p:sldId id="275" r:id="rId4"/>
    <p:sldId id="288" r:id="rId5"/>
    <p:sldId id="281" r:id="rId6"/>
    <p:sldId id="278" r:id="rId7"/>
    <p:sldId id="287" r:id="rId8"/>
    <p:sldId id="286" r:id="rId9"/>
    <p:sldId id="285" r:id="rId10"/>
    <p:sldId id="274" r:id="rId11"/>
    <p:sldId id="284" r:id="rId12"/>
    <p:sldId id="283" r:id="rId13"/>
    <p:sldId id="282" r:id="rId14"/>
    <p:sldId id="264" r:id="rId15"/>
    <p:sldId id="279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nderson" userId="xV7mbVvvbI1/5coEOt3THXj1tLNi9WmIwQNFQW4Ulf4=" providerId="None" clId="Web-{38F53EB7-2829-446F-A154-A1A26C04C10C}"/>
    <pc:docChg chg="addSld modSld sldOrd">
      <pc:chgData name="Mark Anderson" userId="xV7mbVvvbI1/5coEOt3THXj1tLNi9WmIwQNFQW4Ulf4=" providerId="None" clId="Web-{38F53EB7-2829-446F-A154-A1A26C04C10C}" dt="2024-07-02T19:52:39.114" v="74" actId="20577"/>
      <pc:docMkLst>
        <pc:docMk/>
      </pc:docMkLst>
      <pc:sldChg chg="modSp">
        <pc:chgData name="Mark Anderson" userId="xV7mbVvvbI1/5coEOt3THXj1tLNi9WmIwQNFQW4Ulf4=" providerId="None" clId="Web-{38F53EB7-2829-446F-A154-A1A26C04C10C}" dt="2024-07-02T19:46:52.223" v="19"/>
        <pc:sldMkLst>
          <pc:docMk/>
          <pc:sldMk cId="2807306815" sldId="259"/>
        </pc:sldMkLst>
        <pc:graphicFrameChg chg="mod modGraphic">
          <ac:chgData name="Mark Anderson" userId="xV7mbVvvbI1/5coEOt3THXj1tLNi9WmIwQNFQW4Ulf4=" providerId="None" clId="Web-{38F53EB7-2829-446F-A154-A1A26C04C10C}" dt="2024-07-02T19:46:52.223" v="19"/>
          <ac:graphicFrameMkLst>
            <pc:docMk/>
            <pc:sldMk cId="2807306815" sldId="259"/>
            <ac:graphicFrameMk id="5" creationId="{00000000-0000-0000-0000-000000000000}"/>
          </ac:graphicFrameMkLst>
        </pc:graphicFrameChg>
      </pc:sldChg>
      <pc:sldChg chg="modSp">
        <pc:chgData name="Mark Anderson" userId="xV7mbVvvbI1/5coEOt3THXj1tLNi9WmIwQNFQW4Ulf4=" providerId="None" clId="Web-{38F53EB7-2829-446F-A154-A1A26C04C10C}" dt="2024-07-02T19:48:55.754" v="22" actId="20577"/>
        <pc:sldMkLst>
          <pc:docMk/>
          <pc:sldMk cId="1303363632" sldId="271"/>
        </pc:sldMkLst>
        <pc:spChg chg="mod">
          <ac:chgData name="Mark Anderson" userId="xV7mbVvvbI1/5coEOt3THXj1tLNi9WmIwQNFQW4Ulf4=" providerId="None" clId="Web-{38F53EB7-2829-446F-A154-A1A26C04C10C}" dt="2024-07-02T19:48:55.754" v="22" actId="20577"/>
          <ac:spMkLst>
            <pc:docMk/>
            <pc:sldMk cId="1303363632" sldId="271"/>
            <ac:spMk id="3" creationId="{00000000-0000-0000-0000-000000000000}"/>
          </ac:spMkLst>
        </pc:spChg>
      </pc:sldChg>
      <pc:sldChg chg="modSp">
        <pc:chgData name="Mark Anderson" userId="xV7mbVvvbI1/5coEOt3THXj1tLNi9WmIwQNFQW4Ulf4=" providerId="None" clId="Web-{38F53EB7-2829-446F-A154-A1A26C04C10C}" dt="2024-07-02T19:52:11.067" v="68" actId="20577"/>
        <pc:sldMkLst>
          <pc:docMk/>
          <pc:sldMk cId="1706702271" sldId="274"/>
        </pc:sldMkLst>
        <pc:spChg chg="mod">
          <ac:chgData name="Mark Anderson" userId="xV7mbVvvbI1/5coEOt3THXj1tLNi9WmIwQNFQW4Ulf4=" providerId="None" clId="Web-{38F53EB7-2829-446F-A154-A1A26C04C10C}" dt="2024-07-02T19:52:11.067" v="68" actId="20577"/>
          <ac:spMkLst>
            <pc:docMk/>
            <pc:sldMk cId="1706702271" sldId="274"/>
            <ac:spMk id="2" creationId="{00000000-0000-0000-0000-000000000000}"/>
          </ac:spMkLst>
        </pc:spChg>
        <pc:spChg chg="mod">
          <ac:chgData name="Mark Anderson" userId="xV7mbVvvbI1/5coEOt3THXj1tLNi9WmIwQNFQW4Ulf4=" providerId="None" clId="Web-{38F53EB7-2829-446F-A154-A1A26C04C10C}" dt="2024-07-02T19:49:33.317" v="27" actId="20577"/>
          <ac:spMkLst>
            <pc:docMk/>
            <pc:sldMk cId="1706702271" sldId="274"/>
            <ac:spMk id="3" creationId="{00000000-0000-0000-0000-000000000000}"/>
          </ac:spMkLst>
        </pc:spChg>
      </pc:sldChg>
      <pc:sldChg chg="modSp">
        <pc:chgData name="Mark Anderson" userId="xV7mbVvvbI1/5coEOt3THXj1tLNi9WmIwQNFQW4Ulf4=" providerId="None" clId="Web-{38F53EB7-2829-446F-A154-A1A26C04C10C}" dt="2024-07-02T19:49:04.083" v="24" actId="20577"/>
        <pc:sldMkLst>
          <pc:docMk/>
          <pc:sldMk cId="104987609" sldId="278"/>
        </pc:sldMkLst>
        <pc:spChg chg="mod">
          <ac:chgData name="Mark Anderson" userId="xV7mbVvvbI1/5coEOt3THXj1tLNi9WmIwQNFQW4Ulf4=" providerId="None" clId="Web-{38F53EB7-2829-446F-A154-A1A26C04C10C}" dt="2024-07-02T19:49:04.083" v="24" actId="20577"/>
          <ac:spMkLst>
            <pc:docMk/>
            <pc:sldMk cId="104987609" sldId="278"/>
            <ac:spMk id="2" creationId="{00000000-0000-0000-0000-000000000000}"/>
          </ac:spMkLst>
        </pc:spChg>
      </pc:sldChg>
      <pc:sldChg chg="modSp add replId">
        <pc:chgData name="Mark Anderson" userId="xV7mbVvvbI1/5coEOt3THXj1tLNi9WmIwQNFQW4Ulf4=" providerId="None" clId="Web-{38F53EB7-2829-446F-A154-A1A26C04C10C}" dt="2024-07-02T19:52:39.114" v="74" actId="20577"/>
        <pc:sldMkLst>
          <pc:docMk/>
          <pc:sldMk cId="2870753229" sldId="284"/>
        </pc:sldMkLst>
        <pc:spChg chg="mod">
          <ac:chgData name="Mark Anderson" userId="xV7mbVvvbI1/5coEOt3THXj1tLNi9WmIwQNFQW4Ulf4=" providerId="None" clId="Web-{38F53EB7-2829-446F-A154-A1A26C04C10C}" dt="2024-07-02T19:52:39.114" v="74" actId="20577"/>
          <ac:spMkLst>
            <pc:docMk/>
            <pc:sldMk cId="2870753229" sldId="284"/>
            <ac:spMk id="2" creationId="{00000000-0000-0000-0000-000000000000}"/>
          </ac:spMkLst>
        </pc:spChg>
        <pc:spChg chg="mod">
          <ac:chgData name="Mark Anderson" userId="xV7mbVvvbI1/5coEOt3THXj1tLNi9WmIwQNFQW4Ulf4=" providerId="None" clId="Web-{38F53EB7-2829-446F-A154-A1A26C04C10C}" dt="2024-07-02T19:50:47.864" v="31" actId="20577"/>
          <ac:spMkLst>
            <pc:docMk/>
            <pc:sldMk cId="2870753229" sldId="284"/>
            <ac:spMk id="3" creationId="{00000000-0000-0000-0000-000000000000}"/>
          </ac:spMkLst>
        </pc:spChg>
      </pc:sldChg>
      <pc:sldChg chg="add ord">
        <pc:chgData name="Mark Anderson" userId="xV7mbVvvbI1/5coEOt3THXj1tLNi9WmIwQNFQW4Ulf4=" providerId="None" clId="Web-{38F53EB7-2829-446F-A154-A1A26C04C10C}" dt="2024-07-02T19:52:17.645" v="70"/>
        <pc:sldMkLst>
          <pc:docMk/>
          <pc:sldMk cId="2911911969" sldId="285"/>
        </pc:sldMkLst>
      </pc:sldChg>
    </pc:docChg>
  </pc:docChgLst>
  <pc:docChgLst>
    <pc:chgData userId="337712315_tp_box_2" providerId="OAuth2" clId="{2B9E38A3-2400-4AC1-BBFE-DE879AAA1BE2}"/>
    <pc:docChg chg="modSld">
      <pc:chgData name="" userId="337712315_tp_box_2" providerId="OAuth2" clId="{2B9E38A3-2400-4AC1-BBFE-DE879AAA1BE2}" dt="2024-08-21T12:52:51.749" v="0" actId="1076"/>
      <pc:docMkLst>
        <pc:docMk/>
      </pc:docMkLst>
      <pc:sldChg chg="modSp mod">
        <pc:chgData name="" userId="337712315_tp_box_2" providerId="OAuth2" clId="{2B9E38A3-2400-4AC1-BBFE-DE879AAA1BE2}" dt="2024-08-21T12:52:51.749" v="0" actId="1076"/>
        <pc:sldMkLst>
          <pc:docMk/>
          <pc:sldMk cId="3826035419" sldId="286"/>
        </pc:sldMkLst>
        <pc:spChg chg="mod">
          <ac:chgData name="" userId="337712315_tp_box_2" providerId="OAuth2" clId="{2B9E38A3-2400-4AC1-BBFE-DE879AAA1BE2}" dt="2024-08-21T12:52:51.749" v="0" actId="1076"/>
          <ac:spMkLst>
            <pc:docMk/>
            <pc:sldMk cId="3826035419" sldId="286"/>
            <ac:spMk id="11" creationId="{37AE7F80-9ABF-4454-9D8B-2539ED6F4849}"/>
          </ac:spMkLst>
        </pc:spChg>
      </pc:sldChg>
    </pc:docChg>
  </pc:docChgLst>
  <pc:docChgLst>
    <pc:chgData userId="337712315_tp_box_2" providerId="OAuth2" clId="{C3853D83-86E1-47F4-A4EC-0FF5B5EF7966}"/>
    <pc:docChg chg="undo custSel addSld delSld modSld">
      <pc:chgData name="" userId="337712315_tp_box_2" providerId="OAuth2" clId="{C3853D83-86E1-47F4-A4EC-0FF5B5EF7966}" dt="2024-07-03T14:18:09.690" v="3" actId="47"/>
      <pc:docMkLst>
        <pc:docMk/>
      </pc:docMkLst>
      <pc:sldChg chg="add del">
        <pc:chgData name="" userId="337712315_tp_box_2" providerId="OAuth2" clId="{C3853D83-86E1-47F4-A4EC-0FF5B5EF7966}" dt="2024-07-03T14:18:09.690" v="3" actId="47"/>
        <pc:sldMkLst>
          <pc:docMk/>
          <pc:sldMk cId="2807306815" sldId="259"/>
        </pc:sldMkLst>
      </pc:sldChg>
      <pc:sldChg chg="add">
        <pc:chgData name="" userId="337712315_tp_box_2" providerId="OAuth2" clId="{C3853D83-86E1-47F4-A4EC-0FF5B5EF7966}" dt="2024-07-03T14:17:59.933" v="0"/>
        <pc:sldMkLst>
          <pc:docMk/>
          <pc:sldMk cId="3826035419" sldId="286"/>
        </pc:sldMkLst>
      </pc:sldChg>
    </pc:docChg>
  </pc:docChgLst>
  <pc:docChgLst>
    <pc:chgData userId="337712315_tp_box_2" providerId="OAuth2" clId="{3B3EC5E2-5378-45A7-A35B-6F3770FE812A}"/>
    <pc:docChg chg="undo custSel modSld modMainMaster">
      <pc:chgData name="" userId="337712315_tp_box_2" providerId="OAuth2" clId="{3B3EC5E2-5378-45A7-A35B-6F3770FE812A}" dt="2024-08-15T14:45:59.836" v="3"/>
      <pc:docMkLst>
        <pc:docMk/>
      </pc:docMkLst>
      <pc:sldChg chg="addSp delSp mod">
        <pc:chgData name="" userId="337712315_tp_box_2" providerId="OAuth2" clId="{3B3EC5E2-5378-45A7-A35B-6F3770FE812A}" dt="2024-08-15T14:45:51.162" v="2" actId="21"/>
        <pc:sldMkLst>
          <pc:docMk/>
          <pc:sldMk cId="1303363632" sldId="271"/>
        </pc:sldMkLst>
        <pc:spChg chg="add del">
          <ac:chgData name="" userId="337712315_tp_box_2" providerId="OAuth2" clId="{3B3EC5E2-5378-45A7-A35B-6F3770FE812A}" dt="2024-08-15T14:45:51.162" v="2" actId="21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3B3EC5E2-5378-45A7-A35B-6F3770FE812A}" dt="2024-08-15T14:45:51.162" v="2" actId="21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3B3EC5E2-5378-45A7-A35B-6F3770FE812A}" dt="2024-08-15T14:45:59.836" v="3"/>
        <pc:sldMasterMkLst>
          <pc:docMk/>
          <pc:sldMasterMk cId="649847980" sldId="2147483648"/>
        </pc:sldMasterMkLst>
        <pc:spChg chg="add mod">
          <ac:chgData name="" userId="337712315_tp_box_2" providerId="OAuth2" clId="{3B3EC5E2-5378-45A7-A35B-6F3770FE812A}" dt="2024-08-15T14:45:59.836" v="3"/>
          <ac:spMkLst>
            <pc:docMk/>
            <pc:sldMasterMk cId="649847980" sldId="2147483648"/>
            <ac:spMk id="7" creationId="{00000000-0000-0000-0000-000000000000}"/>
          </ac:spMkLst>
        </pc:spChg>
        <pc:picChg chg="add mod">
          <ac:chgData name="" userId="337712315_tp_box_2" providerId="OAuth2" clId="{3B3EC5E2-5378-45A7-A35B-6F3770FE812A}" dt="2024-08-15T14:45:59.836" v="3"/>
          <ac:picMkLst>
            <pc:docMk/>
            <pc:sldMasterMk cId="649847980" sldId="2147483648"/>
            <ac:picMk id="8" creationId="{00000000-0000-0000-0000-000000000000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7/7/2025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A1269-3DF8-4947-8352-52E64A42216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A22E23-711D-3705-067D-073F7F84CE0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246657"/>
            <a:ext cx="1385316" cy="443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FD9E46-F00E-BE11-F082-F3FF2BF55F63}"/>
              </a:ext>
            </a:extLst>
          </p:cNvPr>
          <p:cNvSpPr txBox="1"/>
          <p:nvPr userDrawn="1"/>
        </p:nvSpPr>
        <p:spPr>
          <a:xfrm>
            <a:off x="84433" y="14523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3_&amp;_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</a:t>
            </a:r>
            <a:r>
              <a:rPr lang="en-US" sz="2400" dirty="0">
                <a:ea typeface="+mn-lt"/>
                <a:cs typeface="+mn-lt"/>
              </a:rPr>
              <a:t>Meeting</a:t>
            </a:r>
            <a:r>
              <a:rPr lang="en-US" dirty="0">
                <a:ea typeface="+mn-lt"/>
                <a:cs typeface="+mn-lt"/>
              </a:rPr>
              <a:t> 4 – System Integration Update</a:t>
            </a:r>
          </a:p>
          <a:p>
            <a:r>
              <a:rPr lang="en-US" dirty="0"/>
              <a:t>Meeting</a:t>
            </a:r>
            <a:r>
              <a:rPr lang="en-US" sz="2400" dirty="0"/>
              <a:t> Date </a:t>
            </a:r>
            <a:r>
              <a:rPr lang="en-US" sz="2400" b="1" dirty="0"/>
              <a:t>01/18/2012</a:t>
            </a: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120B4-A82B-1C9C-49A0-0EC983E46268}"/>
              </a:ext>
            </a:extLst>
          </p:cNvPr>
          <p:cNvSpPr txBox="1"/>
          <p:nvPr/>
        </p:nvSpPr>
        <p:spPr>
          <a:xfrm>
            <a:off x="119374" y="2753218"/>
            <a:ext cx="4004573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BEFORE submitting, delete text boxes and ALL instructions (in blue text) throughout this document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07B33-184F-130C-2678-AA153D69EDFA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Instructions Wiki page</a:t>
            </a:r>
          </a:p>
          <a:p>
            <a:r>
              <a:rPr lang="en-US" sz="1400" dirty="0">
                <a:hlinkClick r:id="rId3"/>
              </a:rPr>
              <a:t>https://designlab.eng.rpi.edu/edn/projects/capstone-support-dev/wiki/Client_Meeting_3_&amp;_4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33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Explain how the subsystems and components connect.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Physical means of attachment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Connectors for electrical connections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Protocol for data signals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Integration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70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List the major functions and how they'll be tested / demonstrated.</a:t>
            </a:r>
          </a:p>
          <a:p>
            <a:r>
              <a:rPr lang="en-US" dirty="0">
                <a:solidFill>
                  <a:schemeClr val="accent1"/>
                </a:solidFill>
              </a:rPr>
              <a:t>Discuss any equipment or data / inputs needed to conduct this testing.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It is OK / expected to use multiple slides for this section.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Test Plan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53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Address your technical progress / subsystems / accomplishments.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Provide context, i.e., overall system block diagram(s), architecture, etc.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Focus 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results / accomplishments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vs. “diary mode”.</a:t>
            </a:r>
          </a:p>
          <a:p>
            <a:r>
              <a:rPr lang="en-US" dirty="0">
                <a:solidFill>
                  <a:srgbClr val="FF0000"/>
                </a:solidFill>
              </a:rPr>
              <a:t>Show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rather than tell, i.e., pictures/graphs over words.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The team member who did the work should create and narrate the slide(s) showing their results.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It is OK / expected to use multiple slides for this section.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Technical Progress / Accomplishments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88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Demonstrations include any “show and tell” opportunities!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doesn't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leave the PPT, show the video, and then return to PPT during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ALL PROJECTS should have something to demonstrate by this stage of project.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Demonstration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30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</a:t>
            </a:r>
            <a:r>
              <a:rPr lang="en-US" sz="2800" b="1" dirty="0">
                <a:solidFill>
                  <a:schemeClr val="accent1"/>
                </a:solidFill>
                <a:cs typeface="Calibri"/>
              </a:rPr>
              <a:t>why</a:t>
            </a:r>
            <a:r>
              <a:rPr lang="en-US" sz="2800" dirty="0">
                <a:solidFill>
                  <a:schemeClr val="accent1"/>
                </a:solidFill>
                <a:cs typeface="Calibri"/>
              </a:rPr>
              <a:t>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D7D66A7-603A-4351-8756-5A2A04E2DF67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73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 or end of semester.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 and/or final review time.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0ABC-FD89-46B8-AE5C-02F234570E25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7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2812"/>
            <a:ext cx="10515600" cy="49102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Project Overview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Update</a:t>
            </a:r>
          </a:p>
          <a:p>
            <a:r>
              <a:rPr lang="en-US" dirty="0"/>
              <a:t>Project Status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Integration</a:t>
            </a:r>
          </a:p>
          <a:p>
            <a:r>
              <a:rPr lang="en-US" dirty="0"/>
              <a:t>Test Plan</a:t>
            </a:r>
          </a:p>
          <a:p>
            <a:r>
              <a:rPr lang="en-US" dirty="0"/>
              <a:t>Technical Progress / Accomplishments</a:t>
            </a:r>
          </a:p>
          <a:p>
            <a:r>
              <a:rPr lang="en-US" dirty="0"/>
              <a:t>Demonstration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5100B5-FE63-4264-B7A3-FD344E31E93B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A46E2C-1518-32BB-37B2-4C61B6307E7B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 need to change content on this slide, just delete this box.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26883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you can breeze over this slide during meeting.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Statement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FCD8-0970-58B4-D397-F717AF9C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2AE99E-182A-E4D2-B855-01D5D0491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the previous meeting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 understanding / Client’s feedback.</a:t>
            </a:r>
          </a:p>
          <a:p>
            <a:r>
              <a:rPr lang="en-US" dirty="0">
                <a:solidFill>
                  <a:schemeClr val="accent1"/>
                </a:solidFill>
              </a:rPr>
              <a:t>If nothing has changed since last meeting, you can breeze over this slide during meeting.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D1BC7A-6653-A134-F032-51AD76F3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Objectives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ACC4A-055F-ACAF-C437-DB623D7F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0F3458C-EE30-41EE-BCCF-28B9C08FF7E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EB298-DFA7-715A-5566-757FE34B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40E18-2465-4CF3-939C-E8FE1625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5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E99E-0228-47E4-8789-0BA8F19D283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7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Engineering Definition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Discuss any changes / clarification to the team’s understanding of the problem.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Open your Engineering Definition documents (Needs &amp;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Reqs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, Use Cases, User Stories) from the Repository. DO NOT insert them here!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During meeting: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Stop sharing this PPT.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Shift to sharing the file(s). 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Discuss any changes or updates made by team.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Then come back to this PPT to continue the meeting.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4F228-D4E4-4E2F-896D-6A9906A78379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8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C8F10-E60A-4B7B-8F11-3BD5DF07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Deliverables (or milestones, EDN versions) can be copied from Project Plan.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Keep the legend at top right.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Update colors and explanation as appropriate to communicate health of deliverable.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Items due in future should be green, unless being on time is already questionable.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Be sure to have a separate slide with an explanation of late items shown on Dashboard. Acknowledge that you are late.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Explain what you are doing to recover from whatever made you late.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0F98E-13F9-7F1B-1AE4-26F35D67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A4F43-42BE-8936-7FCB-45EADE3A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9961F-64F0-D6EF-41E3-B045D985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F2EE7C-405A-F0F5-D4D4-37F8B546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Project Status slide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294ADB-07AF-799E-0C65-0772EC3302CD}"/>
              </a:ext>
            </a:extLst>
          </p:cNvPr>
          <p:cNvSpPr txBox="1"/>
          <p:nvPr/>
        </p:nvSpPr>
        <p:spPr>
          <a:xfrm>
            <a:off x="8153401" y="5659438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709991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667572"/>
              </p:ext>
            </p:extLst>
          </p:nvPr>
        </p:nvGraphicFramePr>
        <p:xfrm>
          <a:off x="493077" y="1585960"/>
          <a:ext cx="11199390" cy="441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2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Deliverable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Initial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Due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Adjusted / Actual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Status Explanation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Circuit Design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Explain WHY it’s late and what team is doing about that!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Software Prototype Demo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This milestone may end up late, but it has not happened yet. Explain what team will do to being it back on schedule.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Mechanical Testing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11/15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No</a:t>
                      </a:r>
                      <a:r>
                        <a:rPr lang="en-US" sz="1600" b="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explanation needed for ‘green’ items</a:t>
                      </a:r>
                      <a:endParaRPr lang="en-US" sz="16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55238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4574065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33206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		Project Status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D07E073-E20A-41CF-B927-23215F298B78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dirty="0" smtClean="0"/>
              <a:t>8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E7F80-9ABF-4454-9D8B-2539ED6F4849}"/>
              </a:ext>
            </a:extLst>
          </p:cNvPr>
          <p:cNvSpPr txBox="1"/>
          <p:nvPr/>
        </p:nvSpPr>
        <p:spPr>
          <a:xfrm>
            <a:off x="7162537" y="498489"/>
            <a:ext cx="136492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Legend</a:t>
            </a:r>
          </a:p>
          <a:p>
            <a:pPr algn="ctr"/>
            <a:r>
              <a:rPr lang="en-US" sz="1400" dirty="0"/>
              <a:t>Green = Good</a:t>
            </a:r>
          </a:p>
          <a:p>
            <a:pPr algn="ctr"/>
            <a:r>
              <a:rPr lang="en-US" sz="1400" dirty="0"/>
              <a:t>Yellow = At Risk</a:t>
            </a:r>
          </a:p>
          <a:p>
            <a:pPr algn="ctr"/>
            <a:r>
              <a:rPr lang="en-US" sz="1400" dirty="0"/>
              <a:t>Red = In Trouble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81AAA2-5345-E8C8-BEF8-6543EBA54627}"/>
              </a:ext>
            </a:extLst>
          </p:cNvPr>
          <p:cNvSpPr txBox="1"/>
          <p:nvPr/>
        </p:nvSpPr>
        <p:spPr>
          <a:xfrm>
            <a:off x="6092772" y="4511409"/>
            <a:ext cx="4004573" cy="120032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Example content for a meeting on 10/5.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Delete all this and fill with your project’s deliverables</a:t>
            </a:r>
          </a:p>
        </p:txBody>
      </p:sp>
    </p:spTree>
    <p:extLst>
      <p:ext uri="{BB962C8B-B14F-4D97-AF65-F5344CB8AC3E}">
        <p14:creationId xmlns:p14="http://schemas.microsoft.com/office/powerpoint/2010/main" val="382603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Simply copy this slide from previous Client Meeting PPT.</a:t>
            </a:r>
          </a:p>
          <a:p>
            <a:r>
              <a:rPr lang="en-US" dirty="0">
                <a:solidFill>
                  <a:schemeClr val="accent1"/>
                </a:solidFill>
              </a:rPr>
              <a:t>Update as appropriate based on changes in team’s understanding.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ED1A297-961B-4086-AC6F-14DA8A23904C}" type="datetime1">
              <a:rPr lang="en-US" smtClean="0"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Project Name (change in Header &amp; Footer and check “apply to all”)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7A0F17F-4453-8144-8A51-C65E9C94151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1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1182</Words>
  <Application>Microsoft Office PowerPoint</Application>
  <PresentationFormat>Widescreen</PresentationFormat>
  <Paragraphs>169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Office Theme</vt:lpstr>
      <vt:lpstr>Project Name</vt:lpstr>
      <vt:lpstr>Agenda</vt:lpstr>
      <vt:lpstr>Project Statement</vt:lpstr>
      <vt:lpstr>Project Objectives</vt:lpstr>
      <vt:lpstr>Update from Client</vt:lpstr>
      <vt:lpstr>Engineering Definition Update</vt:lpstr>
      <vt:lpstr>Instructions for Project Status slide </vt:lpstr>
      <vt:lpstr>  Project Status</vt:lpstr>
      <vt:lpstr>System Architecture</vt:lpstr>
      <vt:lpstr>Integration</vt:lpstr>
      <vt:lpstr>Test Plan</vt:lpstr>
      <vt:lpstr>Technical Progress / Accomplishments</vt:lpstr>
      <vt:lpstr>Demonstration</vt:lpstr>
      <vt:lpstr>Answers / Decisions Needed from client</vt:lpstr>
      <vt:lpstr>Next Steps and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Natarajan, Kannathal</cp:lastModifiedBy>
  <cp:revision>54</cp:revision>
  <cp:lastPrinted>2023-07-27T14:43:55Z</cp:lastPrinted>
  <dcterms:created xsi:type="dcterms:W3CDTF">2023-06-06T17:56:44Z</dcterms:created>
  <dcterms:modified xsi:type="dcterms:W3CDTF">2025-07-07T17:52:36Z</dcterms:modified>
</cp:coreProperties>
</file>